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10"/>
  </p:notesMasterIdLst>
  <p:sldIdLst>
    <p:sldId id="256" r:id="rId2"/>
    <p:sldId id="352" r:id="rId3"/>
    <p:sldId id="358" r:id="rId4"/>
    <p:sldId id="360" r:id="rId5"/>
    <p:sldId id="355" r:id="rId6"/>
    <p:sldId id="334" r:id="rId7"/>
    <p:sldId id="361" r:id="rId8"/>
    <p:sldId id="363" r:id="rId9"/>
  </p:sldIdLst>
  <p:sldSz cx="9144000" cy="5143500" type="screen16x9"/>
  <p:notesSz cx="6858000" cy="9144000"/>
  <p:embeddedFontLst>
    <p:embeddedFont>
      <p:font typeface="Barlow Light" panose="020B0604020202020204" charset="0"/>
      <p:regular r:id="rId11"/>
      <p:bold r:id="rId12"/>
      <p:italic r:id="rId13"/>
      <p:boldItalic r:id="rId14"/>
    </p:embeddedFont>
    <p:embeddedFont>
      <p:font typeface="Raleway SemiBold" panose="020B0604020202020204" charset="0"/>
      <p:regular r:id="rId15"/>
      <p:bold r:id="rId16"/>
      <p:italic r:id="rId17"/>
      <p:boldItalic r:id="rId18"/>
    </p:embeddedFont>
    <p:embeddedFont>
      <p:font typeface="Calibri" panose="020F0502020204030204" pitchFamily="34" charset="0"/>
      <p:regular r:id="rId19"/>
      <p:bold r:id="rId20"/>
      <p:italic r:id="rId21"/>
      <p:boldItalic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AFE2"/>
    <a:srgbClr val="3EB1D5"/>
    <a:srgbClr val="435A72"/>
    <a:srgbClr val="C5C7C9"/>
    <a:srgbClr val="01224B"/>
    <a:srgbClr val="0E414A"/>
    <a:srgbClr val="61C2DD"/>
    <a:srgbClr val="3BA4FF"/>
    <a:srgbClr val="87D8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A79B213-A7B1-4D54-87E7-7F15D3F6DC19}">
  <a:tblStyle styleId="{CA79B213-A7B1-4D54-87E7-7F15D3F6DC1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>
      <p:cViewPr varScale="1">
        <p:scale>
          <a:sx n="93" d="100"/>
          <a:sy n="93" d="100"/>
        </p:scale>
        <p:origin x="520" y="9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presProps" Target="presProps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font" Target="fonts/font1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6751611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29499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© Copyright </a:t>
            </a:r>
            <a:r>
              <a:rPr lang="en-US" b="1" dirty="0"/>
              <a:t>PresentationGO.com</a:t>
            </a:r>
            <a:r>
              <a:rPr lang="en-US" dirty="0"/>
              <a:t> – The free PowerPoint and Google Slides template library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B68D2766-C49B-4C1A-9FEE-6F146754B02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0013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05923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Google Shape;1142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3" name="Google Shape;1143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92701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© Copyright </a:t>
            </a:r>
            <a:r>
              <a:rPr lang="en-US" b="1" dirty="0"/>
              <a:t>PresentationGO.com</a:t>
            </a:r>
            <a:r>
              <a:rPr lang="en-US" dirty="0"/>
              <a:t> – The free PowerPoint and Google Slides template library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B68D2766-C49B-4C1A-9FEE-6F146754B02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0013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62384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07468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7" name="Google Shape;2057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43714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076325" y="1863600"/>
            <a:ext cx="4962600" cy="141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 rot="5400000">
            <a:off x="-303375" y="2166905"/>
            <a:ext cx="1416300" cy="8097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5"/>
          <p:cNvSpPr/>
          <p:nvPr/>
        </p:nvSpPr>
        <p:spPr>
          <a:xfrm rot="5400000">
            <a:off x="-100350" y="724485"/>
            <a:ext cx="468600" cy="2679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5640900" cy="264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▸"/>
              <a:defRPr/>
            </a:lvl1pPr>
            <a:lvl2pPr marL="914400" lvl="1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/>
            </a:lvl2pPr>
            <a:lvl3pPr marL="1371600" lvl="2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/>
            </a:lvl3pPr>
            <a:lvl4pPr marL="1828800" lvl="3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4pPr>
            <a:lvl5pPr marL="2286000" lvl="4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5pPr>
            <a:lvl6pPr marL="2743200" lvl="5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6pPr>
            <a:lvl7pPr marL="3200400" lvl="6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7pPr>
            <a:lvl8pPr marL="3657600" lvl="7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8pPr>
            <a:lvl9pPr marL="4114800" lvl="8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bg>
      <p:bgPr>
        <a:gradFill>
          <a:gsLst>
            <a:gs pos="0">
              <a:srgbClr val="EFEDEE"/>
            </a:gs>
            <a:gs pos="53000">
              <a:srgbClr val="F1EFF0"/>
            </a:gs>
            <a:gs pos="77000">
              <a:srgbClr val="EFEDEE"/>
            </a:gs>
            <a:gs pos="100000">
              <a:srgbClr val="EFEBEC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79748"/>
            <a:ext cx="7886700" cy="554292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AEDF2B47-7C58-458B-A014-B081B81A8D06}"/>
              </a:ext>
            </a:extLst>
          </p:cNvPr>
          <p:cNvGrpSpPr/>
          <p:nvPr userDrawn="1"/>
        </p:nvGrpSpPr>
        <p:grpSpPr>
          <a:xfrm>
            <a:off x="9433982" y="1"/>
            <a:ext cx="1647523" cy="1362074"/>
            <a:chOff x="12554553" y="1"/>
            <a:chExt cx="1647523" cy="1816099"/>
          </a:xfrm>
        </p:grpSpPr>
        <p:sp>
          <p:nvSpPr>
            <p:cNvPr id="4" name="Rectangle: Folded Corner 3">
              <a:extLst>
                <a:ext uri="{FF2B5EF4-FFF2-40B4-BE49-F238E27FC236}">
                  <a16:creationId xmlns:a16="http://schemas.microsoft.com/office/drawing/2014/main" xmlns="" id="{C7ACA455-4437-4416-A6F0-33D534A6AE9F}"/>
                </a:ext>
              </a:extLst>
            </p:cNvPr>
            <p:cNvSpPr/>
            <p:nvPr userDrawn="1"/>
          </p:nvSpPr>
          <p:spPr>
            <a:xfrm>
              <a:off x="12554553" y="1"/>
              <a:ext cx="1644047" cy="1816099"/>
            </a:xfrm>
            <a:prstGeom prst="foldedCorner">
              <a:avLst/>
            </a:prstGeom>
            <a:ln>
              <a:noFill/>
            </a:ln>
            <a:effectLst>
              <a:outerShdw blurRad="1016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Ins="0" rtlCol="0" anchor="t"/>
            <a:lstStyle/>
            <a:p>
              <a:r>
                <a:rPr lang="en-US" sz="1400">
                  <a:solidFill>
                    <a:schemeClr val="accent2">
                      <a:lumMod val="50000"/>
                    </a:schemeClr>
                  </a:solidFill>
                </a:rPr>
                <a:t>To insert your own icons*:</a:t>
              </a:r>
            </a:p>
            <a:p>
              <a:endParaRPr lang="en-US" sz="1400">
                <a:solidFill>
                  <a:schemeClr val="accent2">
                    <a:lumMod val="50000"/>
                  </a:schemeClr>
                </a:solidFill>
              </a:endParaRPr>
            </a:p>
            <a:p>
              <a:r>
                <a:rPr lang="en-US" sz="1400" b="1">
                  <a:solidFill>
                    <a:schemeClr val="accent2">
                      <a:lumMod val="50000"/>
                    </a:schemeClr>
                  </a:solidFill>
                </a:rPr>
                <a:t>Insert</a:t>
              </a:r>
              <a:r>
                <a:rPr lang="en-US" sz="1400">
                  <a:solidFill>
                    <a:schemeClr val="accent2">
                      <a:lumMod val="50000"/>
                    </a:schemeClr>
                  </a:solidFill>
                </a:rPr>
                <a:t> &gt;&gt; </a:t>
              </a:r>
              <a:r>
                <a:rPr lang="en-US" sz="1400" b="1">
                  <a:solidFill>
                    <a:schemeClr val="accent2">
                      <a:lumMod val="50000"/>
                    </a:schemeClr>
                  </a:solidFill>
                </a:rPr>
                <a:t>Icons</a:t>
              </a:r>
            </a:p>
            <a:p>
              <a:endParaRPr lang="en-US" sz="1400">
                <a:solidFill>
                  <a:schemeClr val="accent2">
                    <a:lumMod val="50000"/>
                  </a:schemeClr>
                </a:solidFill>
              </a:endParaRPr>
            </a:p>
            <a:p>
              <a:r>
                <a:rPr lang="en-US" sz="1200" i="1">
                  <a:solidFill>
                    <a:schemeClr val="accent2">
                      <a:lumMod val="50000"/>
                    </a:schemeClr>
                  </a:solidFill>
                </a:rPr>
                <a:t>(*Only available to Office 365 subscribers)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xmlns="" id="{7180DD64-6AC6-41B8-826F-6BE55763C65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802026" y="424090"/>
              <a:ext cx="400050" cy="6572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26647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IX COLUMNS 1">
  <p:cSld name="TITLE + SIX COLUMNS 1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3"/>
          <p:cNvSpPr txBox="1"/>
          <p:nvPr/>
        </p:nvSpPr>
        <p:spPr>
          <a:xfrm>
            <a:off x="6772942" y="4670822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z="800" b="0" i="0" u="none" strike="noStrike" cap="none">
                <a:solidFill>
                  <a:schemeClr val="dk1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rPr>
              <a:t>‹#›</a:t>
            </a:fld>
            <a:endParaRPr sz="800" b="0" i="0" u="none" strike="noStrike" cap="none">
              <a:solidFill>
                <a:schemeClr val="dk1"/>
              </a:solidFill>
              <a:latin typeface="Nunito Sans SemiBold"/>
              <a:ea typeface="Nunito Sans SemiBold"/>
              <a:cs typeface="Nunito Sans SemiBold"/>
              <a:sym typeface="Nunito Sans SemiBold"/>
            </a:endParaRPr>
          </a:p>
        </p:txBody>
      </p:sp>
      <p:sp>
        <p:nvSpPr>
          <p:cNvPr id="247" name="Google Shape;247;p23"/>
          <p:cNvSpPr/>
          <p:nvPr/>
        </p:nvSpPr>
        <p:spPr>
          <a:xfrm>
            <a:off x="3059250" y="-123570"/>
            <a:ext cx="1789200" cy="2629800"/>
          </a:xfrm>
          <a:prstGeom prst="rect">
            <a:avLst/>
          </a:prstGeom>
          <a:noFill/>
          <a:ln w="28575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p23"/>
          <p:cNvSpPr/>
          <p:nvPr/>
        </p:nvSpPr>
        <p:spPr>
          <a:xfrm>
            <a:off x="4991939" y="-123570"/>
            <a:ext cx="1786800" cy="2629800"/>
          </a:xfrm>
          <a:prstGeom prst="rect">
            <a:avLst/>
          </a:prstGeom>
          <a:noFill/>
          <a:ln w="28575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" name="Google Shape;249;p23"/>
          <p:cNvSpPr/>
          <p:nvPr/>
        </p:nvSpPr>
        <p:spPr>
          <a:xfrm>
            <a:off x="6937646" y="-123570"/>
            <a:ext cx="1892696" cy="2629800"/>
          </a:xfrm>
          <a:prstGeom prst="rect">
            <a:avLst/>
          </a:prstGeom>
          <a:noFill/>
          <a:ln w="28575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" name="Google Shape;250;p23"/>
          <p:cNvSpPr/>
          <p:nvPr/>
        </p:nvSpPr>
        <p:spPr>
          <a:xfrm>
            <a:off x="3059250" y="2710354"/>
            <a:ext cx="1789200" cy="2556000"/>
          </a:xfrm>
          <a:prstGeom prst="rect">
            <a:avLst/>
          </a:prstGeom>
          <a:noFill/>
          <a:ln w="28575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" name="Google Shape;251;p23"/>
          <p:cNvSpPr/>
          <p:nvPr/>
        </p:nvSpPr>
        <p:spPr>
          <a:xfrm>
            <a:off x="4991939" y="2710354"/>
            <a:ext cx="1786800" cy="2556000"/>
          </a:xfrm>
          <a:prstGeom prst="rect">
            <a:avLst/>
          </a:prstGeom>
          <a:noFill/>
          <a:ln w="28575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" name="Google Shape;252;p23"/>
          <p:cNvSpPr/>
          <p:nvPr/>
        </p:nvSpPr>
        <p:spPr>
          <a:xfrm>
            <a:off x="6937646" y="2710354"/>
            <a:ext cx="1892696" cy="2556000"/>
          </a:xfrm>
          <a:prstGeom prst="rect">
            <a:avLst/>
          </a:prstGeom>
          <a:noFill/>
          <a:ln w="28575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" name="Google Shape;253;p23"/>
          <p:cNvSpPr txBox="1">
            <a:spLocks noGrp="1"/>
          </p:cNvSpPr>
          <p:nvPr>
            <p:ph type="subTitle" idx="1"/>
          </p:nvPr>
        </p:nvSpPr>
        <p:spPr>
          <a:xfrm flipH="1">
            <a:off x="3059251" y="1527275"/>
            <a:ext cx="1789200" cy="2337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254" name="Google Shape;254;p23"/>
          <p:cNvSpPr txBox="1">
            <a:spLocks noGrp="1"/>
          </p:cNvSpPr>
          <p:nvPr>
            <p:ph type="subTitle" idx="2"/>
          </p:nvPr>
        </p:nvSpPr>
        <p:spPr>
          <a:xfrm>
            <a:off x="3244987" y="1674244"/>
            <a:ext cx="1417500" cy="2337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55" name="Google Shape;255;p23"/>
          <p:cNvSpPr txBox="1">
            <a:spLocks noGrp="1"/>
          </p:cNvSpPr>
          <p:nvPr>
            <p:ph type="subTitle" idx="3"/>
          </p:nvPr>
        </p:nvSpPr>
        <p:spPr>
          <a:xfrm flipH="1">
            <a:off x="5005238" y="1527275"/>
            <a:ext cx="1761900" cy="2337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256" name="Google Shape;256;p23"/>
          <p:cNvSpPr txBox="1">
            <a:spLocks noGrp="1"/>
          </p:cNvSpPr>
          <p:nvPr>
            <p:ph type="subTitle" idx="4"/>
          </p:nvPr>
        </p:nvSpPr>
        <p:spPr>
          <a:xfrm>
            <a:off x="5177372" y="1674244"/>
            <a:ext cx="1417500" cy="2337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57" name="Google Shape;257;p23"/>
          <p:cNvSpPr txBox="1">
            <a:spLocks noGrp="1"/>
          </p:cNvSpPr>
          <p:nvPr>
            <p:ph type="subTitle" idx="5"/>
          </p:nvPr>
        </p:nvSpPr>
        <p:spPr>
          <a:xfrm flipH="1">
            <a:off x="6923988" y="1527275"/>
            <a:ext cx="1789200" cy="2337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258" name="Google Shape;258;p23"/>
          <p:cNvSpPr txBox="1">
            <a:spLocks noGrp="1"/>
          </p:cNvSpPr>
          <p:nvPr>
            <p:ph type="subTitle" idx="6"/>
          </p:nvPr>
        </p:nvSpPr>
        <p:spPr>
          <a:xfrm>
            <a:off x="7109775" y="1674244"/>
            <a:ext cx="1417500" cy="2337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59" name="Google Shape;259;p23"/>
          <p:cNvSpPr txBox="1">
            <a:spLocks noGrp="1"/>
          </p:cNvSpPr>
          <p:nvPr>
            <p:ph type="subTitle" idx="7"/>
          </p:nvPr>
        </p:nvSpPr>
        <p:spPr>
          <a:xfrm flipH="1">
            <a:off x="3059201" y="3537225"/>
            <a:ext cx="1789200" cy="2337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260" name="Google Shape;260;p23"/>
          <p:cNvSpPr txBox="1">
            <a:spLocks noGrp="1"/>
          </p:cNvSpPr>
          <p:nvPr>
            <p:ph type="subTitle" idx="8"/>
          </p:nvPr>
        </p:nvSpPr>
        <p:spPr>
          <a:xfrm>
            <a:off x="3244987" y="3684188"/>
            <a:ext cx="1417500" cy="2337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61" name="Google Shape;261;p23"/>
          <p:cNvSpPr txBox="1">
            <a:spLocks noGrp="1"/>
          </p:cNvSpPr>
          <p:nvPr>
            <p:ph type="subTitle" idx="9"/>
          </p:nvPr>
        </p:nvSpPr>
        <p:spPr>
          <a:xfrm flipH="1">
            <a:off x="4991588" y="3537225"/>
            <a:ext cx="1789200" cy="2337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262" name="Google Shape;262;p23"/>
          <p:cNvSpPr txBox="1">
            <a:spLocks noGrp="1"/>
          </p:cNvSpPr>
          <p:nvPr>
            <p:ph type="subTitle" idx="13"/>
          </p:nvPr>
        </p:nvSpPr>
        <p:spPr>
          <a:xfrm>
            <a:off x="5177372" y="3684188"/>
            <a:ext cx="1417500" cy="2337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63" name="Google Shape;263;p23"/>
          <p:cNvSpPr txBox="1">
            <a:spLocks noGrp="1"/>
          </p:cNvSpPr>
          <p:nvPr>
            <p:ph type="subTitle" idx="14"/>
          </p:nvPr>
        </p:nvSpPr>
        <p:spPr>
          <a:xfrm flipH="1">
            <a:off x="6925188" y="3537225"/>
            <a:ext cx="1786800" cy="2337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264" name="Google Shape;264;p23"/>
          <p:cNvSpPr txBox="1">
            <a:spLocks noGrp="1"/>
          </p:cNvSpPr>
          <p:nvPr>
            <p:ph type="subTitle" idx="15"/>
          </p:nvPr>
        </p:nvSpPr>
        <p:spPr>
          <a:xfrm>
            <a:off x="7109775" y="3684188"/>
            <a:ext cx="1417500" cy="2337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65" name="Google Shape;265;p23"/>
          <p:cNvSpPr/>
          <p:nvPr/>
        </p:nvSpPr>
        <p:spPr>
          <a:xfrm>
            <a:off x="33672" y="0"/>
            <a:ext cx="1957071" cy="2650496"/>
          </a:xfrm>
          <a:custGeom>
            <a:avLst/>
            <a:gdLst/>
            <a:ahLst/>
            <a:cxnLst/>
            <a:rect l="l" t="t" r="r" b="b"/>
            <a:pathLst>
              <a:path w="7990" h="10821" extrusionOk="0">
                <a:moveTo>
                  <a:pt x="4049" y="0"/>
                </a:moveTo>
                <a:lnTo>
                  <a:pt x="1016" y="1880"/>
                </a:lnTo>
                <a:lnTo>
                  <a:pt x="1" y="6655"/>
                </a:lnTo>
                <a:cubicBezTo>
                  <a:pt x="1" y="6655"/>
                  <a:pt x="55" y="6826"/>
                  <a:pt x="150" y="7092"/>
                </a:cubicBezTo>
                <a:cubicBezTo>
                  <a:pt x="1293" y="7455"/>
                  <a:pt x="3793" y="8417"/>
                  <a:pt x="4551" y="10030"/>
                </a:cubicBezTo>
                <a:cubicBezTo>
                  <a:pt x="4690" y="10318"/>
                  <a:pt x="4764" y="10574"/>
                  <a:pt x="4797" y="10820"/>
                </a:cubicBezTo>
                <a:cubicBezTo>
                  <a:pt x="5609" y="10403"/>
                  <a:pt x="6271" y="9698"/>
                  <a:pt x="6324" y="8844"/>
                </a:cubicBezTo>
                <a:cubicBezTo>
                  <a:pt x="6409" y="7103"/>
                  <a:pt x="3440" y="7092"/>
                  <a:pt x="3867" y="6516"/>
                </a:cubicBezTo>
                <a:cubicBezTo>
                  <a:pt x="4294" y="5939"/>
                  <a:pt x="6313" y="6558"/>
                  <a:pt x="7135" y="4903"/>
                </a:cubicBezTo>
                <a:cubicBezTo>
                  <a:pt x="7990" y="3173"/>
                  <a:pt x="5908" y="876"/>
                  <a:pt x="5010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200025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23"/>
          <p:cNvSpPr/>
          <p:nvPr/>
        </p:nvSpPr>
        <p:spPr>
          <a:xfrm>
            <a:off x="-186038" y="0"/>
            <a:ext cx="5156722" cy="5057276"/>
          </a:xfrm>
          <a:custGeom>
            <a:avLst/>
            <a:gdLst/>
            <a:ahLst/>
            <a:cxnLst/>
            <a:rect l="l" t="t" r="r" b="b"/>
            <a:pathLst>
              <a:path w="21053" h="20647" extrusionOk="0">
                <a:moveTo>
                  <a:pt x="738" y="0"/>
                </a:moveTo>
                <a:lnTo>
                  <a:pt x="738" y="20647"/>
                </a:lnTo>
                <a:cubicBezTo>
                  <a:pt x="2874" y="19194"/>
                  <a:pt x="4764" y="13661"/>
                  <a:pt x="2628" y="12967"/>
                </a:cubicBezTo>
                <a:cubicBezTo>
                  <a:pt x="866" y="12390"/>
                  <a:pt x="0" y="10831"/>
                  <a:pt x="2051" y="8919"/>
                </a:cubicBezTo>
                <a:cubicBezTo>
                  <a:pt x="4102" y="7007"/>
                  <a:pt x="919" y="5587"/>
                  <a:pt x="2030" y="4187"/>
                </a:cubicBezTo>
                <a:cubicBezTo>
                  <a:pt x="2299" y="3843"/>
                  <a:pt x="2637" y="3724"/>
                  <a:pt x="3010" y="3724"/>
                </a:cubicBezTo>
                <a:cubicBezTo>
                  <a:pt x="3839" y="3724"/>
                  <a:pt x="4845" y="4307"/>
                  <a:pt x="5669" y="4307"/>
                </a:cubicBezTo>
                <a:cubicBezTo>
                  <a:pt x="5994" y="4307"/>
                  <a:pt x="6291" y="4217"/>
                  <a:pt x="6537" y="3963"/>
                </a:cubicBezTo>
                <a:cubicBezTo>
                  <a:pt x="7663" y="2806"/>
                  <a:pt x="7494" y="84"/>
                  <a:pt x="9550" y="84"/>
                </a:cubicBezTo>
                <a:cubicBezTo>
                  <a:pt x="9581" y="84"/>
                  <a:pt x="9613" y="84"/>
                  <a:pt x="9646" y="86"/>
                </a:cubicBezTo>
                <a:cubicBezTo>
                  <a:pt x="11723" y="158"/>
                  <a:pt x="13041" y="3333"/>
                  <a:pt x="15826" y="3333"/>
                </a:cubicBezTo>
                <a:cubicBezTo>
                  <a:pt x="15918" y="3333"/>
                  <a:pt x="16012" y="3330"/>
                  <a:pt x="16107" y="3322"/>
                </a:cubicBezTo>
                <a:cubicBezTo>
                  <a:pt x="18383" y="3151"/>
                  <a:pt x="20070" y="1378"/>
                  <a:pt x="21053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200025" dist="47625" dir="942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23"/>
          <p:cNvSpPr/>
          <p:nvPr/>
        </p:nvSpPr>
        <p:spPr>
          <a:xfrm>
            <a:off x="-5518" y="1713596"/>
            <a:ext cx="3019375" cy="3429895"/>
          </a:xfrm>
          <a:custGeom>
            <a:avLst/>
            <a:gdLst/>
            <a:ahLst/>
            <a:cxnLst/>
            <a:rect l="l" t="t" r="r" b="b"/>
            <a:pathLst>
              <a:path w="12327" h="14003" extrusionOk="0">
                <a:moveTo>
                  <a:pt x="1" y="1"/>
                </a:moveTo>
                <a:lnTo>
                  <a:pt x="1" y="14003"/>
                </a:lnTo>
                <a:lnTo>
                  <a:pt x="12327" y="14003"/>
                </a:lnTo>
                <a:cubicBezTo>
                  <a:pt x="11012" y="12977"/>
                  <a:pt x="11717" y="11204"/>
                  <a:pt x="10671" y="10276"/>
                </a:cubicBezTo>
                <a:cubicBezTo>
                  <a:pt x="10267" y="9919"/>
                  <a:pt x="9798" y="9790"/>
                  <a:pt x="9311" y="9790"/>
                </a:cubicBezTo>
                <a:cubicBezTo>
                  <a:pt x="8056" y="9790"/>
                  <a:pt x="6678" y="10643"/>
                  <a:pt x="5960" y="10643"/>
                </a:cubicBezTo>
                <a:cubicBezTo>
                  <a:pt x="5762" y="10643"/>
                  <a:pt x="5615" y="10578"/>
                  <a:pt x="5534" y="10414"/>
                </a:cubicBezTo>
                <a:cubicBezTo>
                  <a:pt x="5031" y="9421"/>
                  <a:pt x="5928" y="8705"/>
                  <a:pt x="4914" y="8097"/>
                </a:cubicBezTo>
                <a:cubicBezTo>
                  <a:pt x="4732" y="7979"/>
                  <a:pt x="4423" y="7936"/>
                  <a:pt x="4070" y="7904"/>
                </a:cubicBezTo>
                <a:cubicBezTo>
                  <a:pt x="3440" y="7851"/>
                  <a:pt x="2810" y="7840"/>
                  <a:pt x="3194" y="6943"/>
                </a:cubicBezTo>
                <a:cubicBezTo>
                  <a:pt x="3621" y="5918"/>
                  <a:pt x="5704" y="5127"/>
                  <a:pt x="4711" y="3034"/>
                </a:cubicBezTo>
                <a:cubicBezTo>
                  <a:pt x="3867" y="1250"/>
                  <a:pt x="887" y="257"/>
                  <a:pt x="1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200025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23"/>
          <p:cNvSpPr txBox="1">
            <a:spLocks noGrp="1"/>
          </p:cNvSpPr>
          <p:nvPr>
            <p:ph type="ctrTitle"/>
          </p:nvPr>
        </p:nvSpPr>
        <p:spPr>
          <a:xfrm flipH="1">
            <a:off x="834248" y="827965"/>
            <a:ext cx="2308500" cy="348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 b="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428839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dark">
  <p:cSld name="Blank dark">
    <p:bg>
      <p:bgPr>
        <a:gradFill>
          <a:gsLst>
            <a:gs pos="0">
              <a:schemeClr val="accent1"/>
            </a:gs>
            <a:gs pos="50000">
              <a:schemeClr val="accent1"/>
            </a:gs>
            <a:gs pos="100000">
              <a:schemeClr val="accent2"/>
            </a:gs>
          </a:gsLst>
          <a:lin ang="16200038" scaled="0"/>
        </a:gra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1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11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buNone/>
              <a:defRPr>
                <a:solidFill>
                  <a:schemeClr val="accent2"/>
                </a:solidFill>
              </a:defRPr>
            </a:lvl1pPr>
            <a:lvl2pPr lvl="1" rtl="0">
              <a:buNone/>
              <a:defRPr>
                <a:solidFill>
                  <a:schemeClr val="accent2"/>
                </a:solidFill>
              </a:defRPr>
            </a:lvl2pPr>
            <a:lvl3pPr lvl="2" rtl="0">
              <a:buNone/>
              <a:defRPr>
                <a:solidFill>
                  <a:schemeClr val="accent2"/>
                </a:solidFill>
              </a:defRPr>
            </a:lvl3pPr>
            <a:lvl4pPr lvl="3" rtl="0">
              <a:buNone/>
              <a:defRPr>
                <a:solidFill>
                  <a:schemeClr val="accent2"/>
                </a:solidFill>
              </a:defRPr>
            </a:lvl4pPr>
            <a:lvl5pPr lvl="4" rtl="0">
              <a:buNone/>
              <a:defRPr>
                <a:solidFill>
                  <a:schemeClr val="accent2"/>
                </a:solidFill>
              </a:defRPr>
            </a:lvl5pPr>
            <a:lvl6pPr lvl="5" rtl="0">
              <a:buNone/>
              <a:defRPr>
                <a:solidFill>
                  <a:schemeClr val="accent2"/>
                </a:solidFill>
              </a:defRPr>
            </a:lvl6pPr>
            <a:lvl7pPr lvl="6" rtl="0">
              <a:buNone/>
              <a:defRPr>
                <a:solidFill>
                  <a:schemeClr val="accent2"/>
                </a:solidFill>
              </a:defRPr>
            </a:lvl7pPr>
            <a:lvl8pPr lvl="7" rtl="0">
              <a:buNone/>
              <a:defRPr>
                <a:solidFill>
                  <a:schemeClr val="accent2"/>
                </a:solidFill>
              </a:defRPr>
            </a:lvl8pPr>
            <a:lvl9pPr lvl="8" rtl="0">
              <a:buNone/>
              <a:defRPr>
                <a:solidFill>
                  <a:schemeClr val="accen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234305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0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0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106921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wmf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16200038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5640900" cy="26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lvl="1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lvl="2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lvl="3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lvl="4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lvl="5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lvl="6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lvl="7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lvl="8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lvl="1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" name="Picture 35" descr="kn_both_pos_anker"/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1889" y="267494"/>
            <a:ext cx="5365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60" r:id="rId3"/>
    <p:sldLayoutId id="2147483662" r:id="rId4"/>
    <p:sldLayoutId id="2147483663" r:id="rId5"/>
    <p:sldLayoutId id="2147483664" r:id="rId6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hyperlink" Target="mailto:knits@kuehne-nagel.com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9" name="Picture 35" descr="kn_both_pos_ank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1889" y="267494"/>
            <a:ext cx="5365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Google Shape;338;p12"/>
          <p:cNvSpPr txBox="1">
            <a:spLocks/>
          </p:cNvSpPr>
          <p:nvPr/>
        </p:nvSpPr>
        <p:spPr>
          <a:xfrm>
            <a:off x="1697632" y="2283718"/>
            <a:ext cx="5322640" cy="7722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>
            <a:pPr algn="ctr"/>
            <a:r>
              <a:rPr lang="et-EE" dirty="0" smtClean="0"/>
              <a:t/>
            </a:r>
            <a:br>
              <a:rPr lang="et-EE" dirty="0" smtClean="0"/>
            </a:br>
            <a:r>
              <a:rPr lang="et-EE" sz="4400" dirty="0" smtClean="0"/>
              <a:t>Portfolio Program</a:t>
            </a:r>
            <a:endParaRPr lang="et-EE" sz="4400" dirty="0"/>
          </a:p>
        </p:txBody>
      </p:sp>
      <p:sp>
        <p:nvSpPr>
          <p:cNvPr id="5" name="Google Shape;1014;p22"/>
          <p:cNvSpPr txBox="1">
            <a:spLocks/>
          </p:cNvSpPr>
          <p:nvPr/>
        </p:nvSpPr>
        <p:spPr>
          <a:xfrm>
            <a:off x="467544" y="210444"/>
            <a:ext cx="5556965" cy="10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>
            <a:pPr>
              <a:lnSpc>
                <a:spcPct val="115000"/>
              </a:lnSpc>
            </a:pPr>
            <a:r>
              <a:rPr lang="en-US" sz="3600" dirty="0" smtClean="0">
                <a:solidFill>
                  <a:schemeClr val="lt1"/>
                </a:solidFill>
                <a:highlight>
                  <a:schemeClr val="accent1"/>
                </a:highlight>
              </a:rPr>
              <a:t>KNITS</a:t>
            </a:r>
            <a:endParaRPr lang="en-US" sz="3000" dirty="0" smtClean="0">
              <a:solidFill>
                <a:schemeClr val="lt1"/>
              </a:solidFill>
              <a:highlight>
                <a:schemeClr val="accent1"/>
              </a:highlight>
            </a:endParaRPr>
          </a:p>
          <a:p>
            <a:pPr>
              <a:lnSpc>
                <a:spcPct val="115000"/>
              </a:lnSpc>
            </a:pPr>
            <a:r>
              <a:rPr lang="en-US" sz="2000" b="1" dirty="0" err="1" smtClean="0">
                <a:solidFill>
                  <a:schemeClr val="lt1"/>
                </a:solidFill>
                <a:highlight>
                  <a:schemeClr val="accent2"/>
                </a:highlight>
              </a:rPr>
              <a:t>K</a:t>
            </a:r>
            <a:r>
              <a:rPr lang="en-US" sz="2000" dirty="0" err="1" smtClean="0">
                <a:solidFill>
                  <a:schemeClr val="lt1"/>
                </a:solidFill>
                <a:highlight>
                  <a:schemeClr val="accent2"/>
                </a:highlight>
              </a:rPr>
              <a:t>uehne</a:t>
            </a:r>
            <a:r>
              <a:rPr lang="en-US" sz="2000" dirty="0" smtClean="0">
                <a:solidFill>
                  <a:schemeClr val="lt1"/>
                </a:solidFill>
                <a:highlight>
                  <a:schemeClr val="accent2"/>
                </a:highlight>
              </a:rPr>
              <a:t> </a:t>
            </a:r>
            <a:r>
              <a:rPr lang="en-US" sz="2000" b="1" dirty="0" smtClean="0">
                <a:solidFill>
                  <a:schemeClr val="lt1"/>
                </a:solidFill>
                <a:highlight>
                  <a:schemeClr val="accent2"/>
                </a:highlight>
              </a:rPr>
              <a:t>N</a:t>
            </a:r>
            <a:r>
              <a:rPr lang="en-US" sz="2000" dirty="0" smtClean="0">
                <a:solidFill>
                  <a:schemeClr val="lt1"/>
                </a:solidFill>
                <a:highlight>
                  <a:schemeClr val="accent2"/>
                </a:highlight>
              </a:rPr>
              <a:t>agel </a:t>
            </a:r>
            <a:r>
              <a:rPr lang="en-US" sz="2000" b="1" dirty="0" smtClean="0">
                <a:solidFill>
                  <a:schemeClr val="lt1"/>
                </a:solidFill>
                <a:highlight>
                  <a:schemeClr val="accent2"/>
                </a:highlight>
              </a:rPr>
              <a:t>I</a:t>
            </a:r>
            <a:r>
              <a:rPr lang="en-US" sz="2000" dirty="0" smtClean="0">
                <a:solidFill>
                  <a:schemeClr val="lt1"/>
                </a:solidFill>
                <a:highlight>
                  <a:schemeClr val="accent2"/>
                </a:highlight>
              </a:rPr>
              <a:t>nformation </a:t>
            </a:r>
            <a:r>
              <a:rPr lang="en-US" sz="2000" b="1" dirty="0" smtClean="0">
                <a:solidFill>
                  <a:schemeClr val="lt1"/>
                </a:solidFill>
                <a:highlight>
                  <a:schemeClr val="accent2"/>
                </a:highlight>
              </a:rPr>
              <a:t>T</a:t>
            </a:r>
            <a:r>
              <a:rPr lang="en-US" sz="2000" dirty="0" smtClean="0">
                <a:solidFill>
                  <a:schemeClr val="lt1"/>
                </a:solidFill>
                <a:highlight>
                  <a:schemeClr val="accent2"/>
                </a:highlight>
              </a:rPr>
              <a:t>echnology </a:t>
            </a:r>
            <a:r>
              <a:rPr lang="en-US" sz="2000" b="1" dirty="0" smtClean="0">
                <a:solidFill>
                  <a:schemeClr val="lt1"/>
                </a:solidFill>
                <a:highlight>
                  <a:schemeClr val="accent2"/>
                </a:highlight>
              </a:rPr>
              <a:t>S</a:t>
            </a:r>
            <a:r>
              <a:rPr lang="en-US" sz="2000" dirty="0" smtClean="0">
                <a:solidFill>
                  <a:schemeClr val="lt1"/>
                </a:solidFill>
                <a:highlight>
                  <a:schemeClr val="accent2"/>
                </a:highlight>
              </a:rPr>
              <a:t>chool</a:t>
            </a:r>
            <a:endParaRPr lang="en-US" sz="2000" dirty="0">
              <a:solidFill>
                <a:schemeClr val="lt1"/>
              </a:solidFill>
              <a:highlight>
                <a:schemeClr val="accent2"/>
              </a:highligh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">
            <a:extLst>
              <a:ext uri="{FF2B5EF4-FFF2-40B4-BE49-F238E27FC236}">
                <a16:creationId xmlns:a16="http://schemas.microsoft.com/office/drawing/2014/main" xmlns="" id="{6FF3E93E-ABDF-47DC-BA17-584B968278EF}"/>
              </a:ext>
            </a:extLst>
          </p:cNvPr>
          <p:cNvSpPr/>
          <p:nvPr/>
        </p:nvSpPr>
        <p:spPr>
          <a:xfrm>
            <a:off x="2820096" y="1226755"/>
            <a:ext cx="2601062" cy="16451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6" h="21549" extrusionOk="0">
                <a:moveTo>
                  <a:pt x="21534" y="20729"/>
                </a:moveTo>
                <a:lnTo>
                  <a:pt x="21070" y="19928"/>
                </a:lnTo>
                <a:cubicBezTo>
                  <a:pt x="20982" y="19788"/>
                  <a:pt x="20850" y="19858"/>
                  <a:pt x="20828" y="20032"/>
                </a:cubicBezTo>
                <a:lnTo>
                  <a:pt x="20806" y="20241"/>
                </a:lnTo>
                <a:cubicBezTo>
                  <a:pt x="18489" y="19335"/>
                  <a:pt x="16680" y="16409"/>
                  <a:pt x="16194" y="12716"/>
                </a:cubicBezTo>
                <a:cubicBezTo>
                  <a:pt x="16150" y="12437"/>
                  <a:pt x="16128" y="12124"/>
                  <a:pt x="16106" y="11845"/>
                </a:cubicBezTo>
                <a:cubicBezTo>
                  <a:pt x="16084" y="11566"/>
                  <a:pt x="16062" y="11253"/>
                  <a:pt x="16062" y="10974"/>
                </a:cubicBezTo>
                <a:cubicBezTo>
                  <a:pt x="16062" y="10870"/>
                  <a:pt x="16062" y="10730"/>
                  <a:pt x="16062" y="10626"/>
                </a:cubicBezTo>
                <a:cubicBezTo>
                  <a:pt x="16062" y="10521"/>
                  <a:pt x="16062" y="10382"/>
                  <a:pt x="16062" y="10277"/>
                </a:cubicBezTo>
                <a:lnTo>
                  <a:pt x="15621" y="10277"/>
                </a:lnTo>
                <a:lnTo>
                  <a:pt x="13437" y="10277"/>
                </a:lnTo>
                <a:cubicBezTo>
                  <a:pt x="13437" y="9999"/>
                  <a:pt x="13415" y="9685"/>
                  <a:pt x="13392" y="9406"/>
                </a:cubicBezTo>
                <a:cubicBezTo>
                  <a:pt x="13370" y="9128"/>
                  <a:pt x="13348" y="8814"/>
                  <a:pt x="13304" y="8535"/>
                </a:cubicBezTo>
                <a:cubicBezTo>
                  <a:pt x="13238" y="8083"/>
                  <a:pt x="13172" y="7630"/>
                  <a:pt x="13084" y="7177"/>
                </a:cubicBezTo>
                <a:cubicBezTo>
                  <a:pt x="13084" y="7142"/>
                  <a:pt x="13061" y="7107"/>
                  <a:pt x="13061" y="7072"/>
                </a:cubicBezTo>
                <a:cubicBezTo>
                  <a:pt x="13039" y="6968"/>
                  <a:pt x="13017" y="6863"/>
                  <a:pt x="12995" y="6759"/>
                </a:cubicBezTo>
                <a:cubicBezTo>
                  <a:pt x="12973" y="6689"/>
                  <a:pt x="12951" y="6619"/>
                  <a:pt x="12951" y="6550"/>
                </a:cubicBezTo>
                <a:cubicBezTo>
                  <a:pt x="12929" y="6480"/>
                  <a:pt x="12907" y="6410"/>
                  <a:pt x="12907" y="6341"/>
                </a:cubicBezTo>
                <a:cubicBezTo>
                  <a:pt x="12885" y="6236"/>
                  <a:pt x="12841" y="6132"/>
                  <a:pt x="12819" y="6027"/>
                </a:cubicBezTo>
                <a:cubicBezTo>
                  <a:pt x="12819" y="5992"/>
                  <a:pt x="12797" y="5957"/>
                  <a:pt x="12797" y="5957"/>
                </a:cubicBezTo>
                <a:cubicBezTo>
                  <a:pt x="12488" y="4912"/>
                  <a:pt x="12047" y="3972"/>
                  <a:pt x="11517" y="3101"/>
                </a:cubicBezTo>
                <a:cubicBezTo>
                  <a:pt x="10988" y="2265"/>
                  <a:pt x="10370" y="1568"/>
                  <a:pt x="9708" y="1080"/>
                </a:cubicBezTo>
                <a:cubicBezTo>
                  <a:pt x="9686" y="1080"/>
                  <a:pt x="9664" y="1045"/>
                  <a:pt x="9642" y="1045"/>
                </a:cubicBezTo>
                <a:cubicBezTo>
                  <a:pt x="9575" y="1010"/>
                  <a:pt x="9509" y="941"/>
                  <a:pt x="9443" y="906"/>
                </a:cubicBezTo>
                <a:cubicBezTo>
                  <a:pt x="9399" y="871"/>
                  <a:pt x="9355" y="836"/>
                  <a:pt x="9311" y="801"/>
                </a:cubicBezTo>
                <a:cubicBezTo>
                  <a:pt x="9267" y="766"/>
                  <a:pt x="9222" y="732"/>
                  <a:pt x="9178" y="732"/>
                </a:cubicBezTo>
                <a:cubicBezTo>
                  <a:pt x="9112" y="697"/>
                  <a:pt x="9046" y="662"/>
                  <a:pt x="8980" y="627"/>
                </a:cubicBezTo>
                <a:cubicBezTo>
                  <a:pt x="8958" y="627"/>
                  <a:pt x="8936" y="592"/>
                  <a:pt x="8914" y="592"/>
                </a:cubicBezTo>
                <a:cubicBezTo>
                  <a:pt x="8230" y="209"/>
                  <a:pt x="7502" y="0"/>
                  <a:pt x="6729" y="0"/>
                </a:cubicBezTo>
                <a:cubicBezTo>
                  <a:pt x="5957" y="0"/>
                  <a:pt x="5229" y="209"/>
                  <a:pt x="4545" y="592"/>
                </a:cubicBezTo>
                <a:cubicBezTo>
                  <a:pt x="4523" y="592"/>
                  <a:pt x="4501" y="627"/>
                  <a:pt x="4501" y="627"/>
                </a:cubicBezTo>
                <a:cubicBezTo>
                  <a:pt x="4435" y="662"/>
                  <a:pt x="4369" y="697"/>
                  <a:pt x="4302" y="732"/>
                </a:cubicBezTo>
                <a:cubicBezTo>
                  <a:pt x="4258" y="766"/>
                  <a:pt x="4214" y="766"/>
                  <a:pt x="4170" y="801"/>
                </a:cubicBezTo>
                <a:cubicBezTo>
                  <a:pt x="4126" y="836"/>
                  <a:pt x="4082" y="871"/>
                  <a:pt x="4038" y="906"/>
                </a:cubicBezTo>
                <a:cubicBezTo>
                  <a:pt x="3971" y="941"/>
                  <a:pt x="3905" y="1010"/>
                  <a:pt x="3839" y="1045"/>
                </a:cubicBezTo>
                <a:cubicBezTo>
                  <a:pt x="3817" y="1045"/>
                  <a:pt x="3795" y="1080"/>
                  <a:pt x="3773" y="1080"/>
                </a:cubicBezTo>
                <a:cubicBezTo>
                  <a:pt x="3133" y="1568"/>
                  <a:pt x="2515" y="2265"/>
                  <a:pt x="1964" y="3101"/>
                </a:cubicBezTo>
                <a:lnTo>
                  <a:pt x="1964" y="3101"/>
                </a:lnTo>
                <a:cubicBezTo>
                  <a:pt x="750" y="5017"/>
                  <a:pt x="0" y="7665"/>
                  <a:pt x="0" y="10591"/>
                </a:cubicBezTo>
                <a:cubicBezTo>
                  <a:pt x="0" y="13517"/>
                  <a:pt x="750" y="16165"/>
                  <a:pt x="1964" y="18081"/>
                </a:cubicBezTo>
                <a:lnTo>
                  <a:pt x="1964" y="18081"/>
                </a:lnTo>
                <a:cubicBezTo>
                  <a:pt x="2493" y="18917"/>
                  <a:pt x="3111" y="19614"/>
                  <a:pt x="3773" y="20102"/>
                </a:cubicBezTo>
                <a:cubicBezTo>
                  <a:pt x="3795" y="20102"/>
                  <a:pt x="3817" y="20137"/>
                  <a:pt x="3839" y="20137"/>
                </a:cubicBezTo>
                <a:cubicBezTo>
                  <a:pt x="3905" y="20172"/>
                  <a:pt x="3971" y="20241"/>
                  <a:pt x="4038" y="20276"/>
                </a:cubicBezTo>
                <a:cubicBezTo>
                  <a:pt x="4082" y="20311"/>
                  <a:pt x="4126" y="20346"/>
                  <a:pt x="4170" y="20346"/>
                </a:cubicBezTo>
                <a:cubicBezTo>
                  <a:pt x="4214" y="20381"/>
                  <a:pt x="4258" y="20415"/>
                  <a:pt x="4302" y="20415"/>
                </a:cubicBezTo>
                <a:cubicBezTo>
                  <a:pt x="4369" y="20450"/>
                  <a:pt x="4435" y="20485"/>
                  <a:pt x="4501" y="20520"/>
                </a:cubicBezTo>
                <a:cubicBezTo>
                  <a:pt x="4523" y="20520"/>
                  <a:pt x="4545" y="20555"/>
                  <a:pt x="4567" y="20555"/>
                </a:cubicBezTo>
                <a:cubicBezTo>
                  <a:pt x="4766" y="20659"/>
                  <a:pt x="4964" y="20764"/>
                  <a:pt x="5163" y="20834"/>
                </a:cubicBezTo>
                <a:cubicBezTo>
                  <a:pt x="5295" y="20868"/>
                  <a:pt x="5428" y="20729"/>
                  <a:pt x="5428" y="20485"/>
                </a:cubicBezTo>
                <a:lnTo>
                  <a:pt x="5428" y="20485"/>
                </a:lnTo>
                <a:cubicBezTo>
                  <a:pt x="5428" y="20311"/>
                  <a:pt x="5361" y="20172"/>
                  <a:pt x="5251" y="20137"/>
                </a:cubicBezTo>
                <a:cubicBezTo>
                  <a:pt x="5075" y="20067"/>
                  <a:pt x="4898" y="19997"/>
                  <a:pt x="4722" y="19893"/>
                </a:cubicBezTo>
                <a:cubicBezTo>
                  <a:pt x="4699" y="19893"/>
                  <a:pt x="4677" y="19858"/>
                  <a:pt x="4655" y="19858"/>
                </a:cubicBezTo>
                <a:cubicBezTo>
                  <a:pt x="4589" y="19823"/>
                  <a:pt x="4545" y="19788"/>
                  <a:pt x="4479" y="19754"/>
                </a:cubicBezTo>
                <a:cubicBezTo>
                  <a:pt x="4435" y="19719"/>
                  <a:pt x="4391" y="19719"/>
                  <a:pt x="4346" y="19684"/>
                </a:cubicBezTo>
                <a:cubicBezTo>
                  <a:pt x="4302" y="19649"/>
                  <a:pt x="4280" y="19649"/>
                  <a:pt x="4236" y="19614"/>
                </a:cubicBezTo>
                <a:cubicBezTo>
                  <a:pt x="4170" y="19579"/>
                  <a:pt x="4104" y="19510"/>
                  <a:pt x="4038" y="19475"/>
                </a:cubicBezTo>
                <a:cubicBezTo>
                  <a:pt x="4016" y="19475"/>
                  <a:pt x="4016" y="19440"/>
                  <a:pt x="3993" y="19440"/>
                </a:cubicBezTo>
                <a:cubicBezTo>
                  <a:pt x="1897" y="17837"/>
                  <a:pt x="463" y="14458"/>
                  <a:pt x="463" y="10521"/>
                </a:cubicBezTo>
                <a:cubicBezTo>
                  <a:pt x="463" y="6585"/>
                  <a:pt x="1897" y="3240"/>
                  <a:pt x="3993" y="1603"/>
                </a:cubicBezTo>
                <a:cubicBezTo>
                  <a:pt x="4016" y="1603"/>
                  <a:pt x="4016" y="1568"/>
                  <a:pt x="4038" y="1568"/>
                </a:cubicBezTo>
                <a:cubicBezTo>
                  <a:pt x="4104" y="1533"/>
                  <a:pt x="4170" y="1463"/>
                  <a:pt x="4236" y="1428"/>
                </a:cubicBezTo>
                <a:cubicBezTo>
                  <a:pt x="4280" y="1394"/>
                  <a:pt x="4302" y="1394"/>
                  <a:pt x="4346" y="1359"/>
                </a:cubicBezTo>
                <a:cubicBezTo>
                  <a:pt x="4391" y="1324"/>
                  <a:pt x="4435" y="1289"/>
                  <a:pt x="4479" y="1289"/>
                </a:cubicBezTo>
                <a:cubicBezTo>
                  <a:pt x="4545" y="1254"/>
                  <a:pt x="4589" y="1219"/>
                  <a:pt x="4655" y="1185"/>
                </a:cubicBezTo>
                <a:cubicBezTo>
                  <a:pt x="4677" y="1185"/>
                  <a:pt x="4700" y="1150"/>
                  <a:pt x="4722" y="1150"/>
                </a:cubicBezTo>
                <a:cubicBezTo>
                  <a:pt x="6045" y="453"/>
                  <a:pt x="7479" y="453"/>
                  <a:pt x="8781" y="1150"/>
                </a:cubicBezTo>
                <a:cubicBezTo>
                  <a:pt x="8803" y="1150"/>
                  <a:pt x="8825" y="1185"/>
                  <a:pt x="8847" y="1185"/>
                </a:cubicBezTo>
                <a:cubicBezTo>
                  <a:pt x="8914" y="1219"/>
                  <a:pt x="8958" y="1254"/>
                  <a:pt x="9024" y="1289"/>
                </a:cubicBezTo>
                <a:cubicBezTo>
                  <a:pt x="9068" y="1324"/>
                  <a:pt x="9112" y="1359"/>
                  <a:pt x="9156" y="1359"/>
                </a:cubicBezTo>
                <a:cubicBezTo>
                  <a:pt x="9200" y="1394"/>
                  <a:pt x="9222" y="1394"/>
                  <a:pt x="9267" y="1428"/>
                </a:cubicBezTo>
                <a:cubicBezTo>
                  <a:pt x="9333" y="1463"/>
                  <a:pt x="9399" y="1533"/>
                  <a:pt x="9465" y="1568"/>
                </a:cubicBezTo>
                <a:cubicBezTo>
                  <a:pt x="9487" y="1568"/>
                  <a:pt x="9487" y="1603"/>
                  <a:pt x="9509" y="1603"/>
                </a:cubicBezTo>
                <a:cubicBezTo>
                  <a:pt x="10767" y="2578"/>
                  <a:pt x="11804" y="4181"/>
                  <a:pt x="12400" y="6166"/>
                </a:cubicBezTo>
                <a:cubicBezTo>
                  <a:pt x="12400" y="6201"/>
                  <a:pt x="12422" y="6201"/>
                  <a:pt x="12422" y="6236"/>
                </a:cubicBezTo>
                <a:cubicBezTo>
                  <a:pt x="12444" y="6341"/>
                  <a:pt x="12488" y="6445"/>
                  <a:pt x="12510" y="6550"/>
                </a:cubicBezTo>
                <a:cubicBezTo>
                  <a:pt x="12532" y="6619"/>
                  <a:pt x="12532" y="6654"/>
                  <a:pt x="12554" y="6724"/>
                </a:cubicBezTo>
                <a:cubicBezTo>
                  <a:pt x="12576" y="6794"/>
                  <a:pt x="12598" y="6863"/>
                  <a:pt x="12598" y="6933"/>
                </a:cubicBezTo>
                <a:cubicBezTo>
                  <a:pt x="12620" y="7037"/>
                  <a:pt x="12642" y="7107"/>
                  <a:pt x="12664" y="7212"/>
                </a:cubicBezTo>
                <a:cubicBezTo>
                  <a:pt x="12664" y="7246"/>
                  <a:pt x="12686" y="7281"/>
                  <a:pt x="12686" y="7316"/>
                </a:cubicBezTo>
                <a:cubicBezTo>
                  <a:pt x="12708" y="7455"/>
                  <a:pt x="12731" y="7560"/>
                  <a:pt x="12753" y="7699"/>
                </a:cubicBezTo>
                <a:cubicBezTo>
                  <a:pt x="12753" y="7699"/>
                  <a:pt x="12753" y="7699"/>
                  <a:pt x="12753" y="7699"/>
                </a:cubicBezTo>
                <a:cubicBezTo>
                  <a:pt x="12797" y="7943"/>
                  <a:pt x="12841" y="8187"/>
                  <a:pt x="12863" y="8431"/>
                </a:cubicBezTo>
                <a:cubicBezTo>
                  <a:pt x="12907" y="8710"/>
                  <a:pt x="12929" y="9023"/>
                  <a:pt x="12951" y="9302"/>
                </a:cubicBezTo>
                <a:cubicBezTo>
                  <a:pt x="12973" y="9581"/>
                  <a:pt x="12995" y="9894"/>
                  <a:pt x="12995" y="10173"/>
                </a:cubicBezTo>
                <a:cubicBezTo>
                  <a:pt x="12995" y="10417"/>
                  <a:pt x="12995" y="10626"/>
                  <a:pt x="12995" y="10870"/>
                </a:cubicBezTo>
                <a:lnTo>
                  <a:pt x="13437" y="10870"/>
                </a:lnTo>
                <a:lnTo>
                  <a:pt x="15621" y="10870"/>
                </a:lnTo>
                <a:cubicBezTo>
                  <a:pt x="15621" y="11148"/>
                  <a:pt x="15643" y="11462"/>
                  <a:pt x="15665" y="11741"/>
                </a:cubicBezTo>
                <a:cubicBezTo>
                  <a:pt x="15687" y="12019"/>
                  <a:pt x="15709" y="12333"/>
                  <a:pt x="15753" y="12612"/>
                </a:cubicBezTo>
                <a:cubicBezTo>
                  <a:pt x="16261" y="16653"/>
                  <a:pt x="18224" y="19858"/>
                  <a:pt x="20762" y="20834"/>
                </a:cubicBezTo>
                <a:lnTo>
                  <a:pt x="20717" y="21286"/>
                </a:lnTo>
                <a:cubicBezTo>
                  <a:pt x="20695" y="21461"/>
                  <a:pt x="20828" y="21600"/>
                  <a:pt x="20938" y="21530"/>
                </a:cubicBezTo>
                <a:lnTo>
                  <a:pt x="21534" y="21008"/>
                </a:lnTo>
                <a:cubicBezTo>
                  <a:pt x="21578" y="21008"/>
                  <a:pt x="21600" y="20834"/>
                  <a:pt x="21534" y="20729"/>
                </a:cubicBezTo>
                <a:close/>
              </a:path>
            </a:pathLst>
          </a:custGeom>
          <a:solidFill>
            <a:srgbClr val="01AFE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" name="Shape">
            <a:extLst>
              <a:ext uri="{FF2B5EF4-FFF2-40B4-BE49-F238E27FC236}">
                <a16:creationId xmlns:a16="http://schemas.microsoft.com/office/drawing/2014/main" xmlns="" id="{D6709206-8CA6-4D54-B14F-541B1D07D954}"/>
              </a:ext>
            </a:extLst>
          </p:cNvPr>
          <p:cNvSpPr/>
          <p:nvPr/>
        </p:nvSpPr>
        <p:spPr>
          <a:xfrm>
            <a:off x="4682000" y="1226757"/>
            <a:ext cx="1641907" cy="25963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98" h="21362" extrusionOk="0">
                <a:moveTo>
                  <a:pt x="11522" y="18"/>
                </a:moveTo>
                <a:cubicBezTo>
                  <a:pt x="6268" y="-223"/>
                  <a:pt x="1769" y="2009"/>
                  <a:pt x="601" y="5073"/>
                </a:cubicBezTo>
                <a:cubicBezTo>
                  <a:pt x="533" y="5204"/>
                  <a:pt x="704" y="5336"/>
                  <a:pt x="945" y="5336"/>
                </a:cubicBezTo>
                <a:lnTo>
                  <a:pt x="945" y="5336"/>
                </a:lnTo>
                <a:cubicBezTo>
                  <a:pt x="1117" y="5336"/>
                  <a:pt x="1254" y="5270"/>
                  <a:pt x="1288" y="5161"/>
                </a:cubicBezTo>
                <a:cubicBezTo>
                  <a:pt x="2387" y="2294"/>
                  <a:pt x="6611" y="193"/>
                  <a:pt x="11556" y="434"/>
                </a:cubicBezTo>
                <a:cubicBezTo>
                  <a:pt x="16295" y="674"/>
                  <a:pt x="20175" y="3125"/>
                  <a:pt x="20519" y="6145"/>
                </a:cubicBezTo>
                <a:cubicBezTo>
                  <a:pt x="20897" y="9341"/>
                  <a:pt x="17463" y="12076"/>
                  <a:pt x="12827" y="12711"/>
                </a:cubicBezTo>
                <a:cubicBezTo>
                  <a:pt x="12552" y="12755"/>
                  <a:pt x="12243" y="12776"/>
                  <a:pt x="11968" y="12798"/>
                </a:cubicBezTo>
                <a:cubicBezTo>
                  <a:pt x="11693" y="12820"/>
                  <a:pt x="11384" y="12842"/>
                  <a:pt x="11110" y="12842"/>
                </a:cubicBezTo>
                <a:cubicBezTo>
                  <a:pt x="11007" y="12842"/>
                  <a:pt x="10869" y="12842"/>
                  <a:pt x="10766" y="12842"/>
                </a:cubicBezTo>
                <a:cubicBezTo>
                  <a:pt x="10663" y="12842"/>
                  <a:pt x="10526" y="12842"/>
                  <a:pt x="10423" y="12842"/>
                </a:cubicBezTo>
                <a:lnTo>
                  <a:pt x="10423" y="13280"/>
                </a:lnTo>
                <a:lnTo>
                  <a:pt x="10423" y="15446"/>
                </a:lnTo>
                <a:cubicBezTo>
                  <a:pt x="10148" y="15446"/>
                  <a:pt x="9839" y="15468"/>
                  <a:pt x="9564" y="15490"/>
                </a:cubicBezTo>
                <a:cubicBezTo>
                  <a:pt x="9290" y="15512"/>
                  <a:pt x="8980" y="15534"/>
                  <a:pt x="8706" y="15578"/>
                </a:cubicBezTo>
                <a:cubicBezTo>
                  <a:pt x="4722" y="16081"/>
                  <a:pt x="1563" y="18029"/>
                  <a:pt x="601" y="20524"/>
                </a:cubicBezTo>
                <a:lnTo>
                  <a:pt x="258" y="20480"/>
                </a:lnTo>
                <a:cubicBezTo>
                  <a:pt x="86" y="20458"/>
                  <a:pt x="-51" y="20589"/>
                  <a:pt x="18" y="20699"/>
                </a:cubicBezTo>
                <a:lnTo>
                  <a:pt x="533" y="21289"/>
                </a:lnTo>
                <a:cubicBezTo>
                  <a:pt x="601" y="21377"/>
                  <a:pt x="773" y="21377"/>
                  <a:pt x="876" y="21333"/>
                </a:cubicBezTo>
                <a:lnTo>
                  <a:pt x="1666" y="20874"/>
                </a:lnTo>
                <a:cubicBezTo>
                  <a:pt x="1803" y="20786"/>
                  <a:pt x="1735" y="20655"/>
                  <a:pt x="1563" y="20633"/>
                </a:cubicBezTo>
                <a:lnTo>
                  <a:pt x="1254" y="20611"/>
                </a:lnTo>
                <a:cubicBezTo>
                  <a:pt x="2147" y="18335"/>
                  <a:pt x="5031" y="16541"/>
                  <a:pt x="8671" y="16037"/>
                </a:cubicBezTo>
                <a:cubicBezTo>
                  <a:pt x="8946" y="15993"/>
                  <a:pt x="9255" y="15972"/>
                  <a:pt x="9530" y="15950"/>
                </a:cubicBezTo>
                <a:cubicBezTo>
                  <a:pt x="9805" y="15928"/>
                  <a:pt x="10114" y="15906"/>
                  <a:pt x="10388" y="15906"/>
                </a:cubicBezTo>
                <a:cubicBezTo>
                  <a:pt x="10491" y="15906"/>
                  <a:pt x="10629" y="15906"/>
                  <a:pt x="10732" y="15906"/>
                </a:cubicBezTo>
                <a:cubicBezTo>
                  <a:pt x="10835" y="15906"/>
                  <a:pt x="10972" y="15906"/>
                  <a:pt x="11075" y="15906"/>
                </a:cubicBezTo>
                <a:lnTo>
                  <a:pt x="11075" y="15468"/>
                </a:lnTo>
                <a:lnTo>
                  <a:pt x="11075" y="13302"/>
                </a:lnTo>
                <a:cubicBezTo>
                  <a:pt x="11350" y="13302"/>
                  <a:pt x="11659" y="13280"/>
                  <a:pt x="11934" y="13258"/>
                </a:cubicBezTo>
                <a:cubicBezTo>
                  <a:pt x="12208" y="13236"/>
                  <a:pt x="12518" y="13214"/>
                  <a:pt x="12792" y="13170"/>
                </a:cubicBezTo>
                <a:cubicBezTo>
                  <a:pt x="17806" y="12536"/>
                  <a:pt x="21549" y="9581"/>
                  <a:pt x="21171" y="6145"/>
                </a:cubicBezTo>
                <a:cubicBezTo>
                  <a:pt x="20794" y="2906"/>
                  <a:pt x="16638" y="258"/>
                  <a:pt x="11522" y="18"/>
                </a:cubicBezTo>
                <a:close/>
              </a:path>
            </a:pathLst>
          </a:custGeom>
          <a:solidFill>
            <a:srgbClr val="435A7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" name="Shape">
            <a:extLst>
              <a:ext uri="{FF2B5EF4-FFF2-40B4-BE49-F238E27FC236}">
                <a16:creationId xmlns:a16="http://schemas.microsoft.com/office/drawing/2014/main" xmlns="" id="{8E240BCB-217E-4ABA-A4CD-16814E8C3268}"/>
              </a:ext>
            </a:extLst>
          </p:cNvPr>
          <p:cNvSpPr/>
          <p:nvPr/>
        </p:nvSpPr>
        <p:spPr>
          <a:xfrm>
            <a:off x="3697850" y="3088661"/>
            <a:ext cx="2607000" cy="16472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63" h="21199" extrusionOk="0">
                <a:moveTo>
                  <a:pt x="16049" y="977"/>
                </a:moveTo>
                <a:lnTo>
                  <a:pt x="16049" y="977"/>
                </a:lnTo>
                <a:cubicBezTo>
                  <a:pt x="16049" y="1148"/>
                  <a:pt x="16114" y="1285"/>
                  <a:pt x="16223" y="1319"/>
                </a:cubicBezTo>
                <a:cubicBezTo>
                  <a:pt x="19078" y="2415"/>
                  <a:pt x="21171" y="6625"/>
                  <a:pt x="20931" y="11554"/>
                </a:cubicBezTo>
                <a:cubicBezTo>
                  <a:pt x="20691" y="16278"/>
                  <a:pt x="18250" y="20147"/>
                  <a:pt x="15242" y="20489"/>
                </a:cubicBezTo>
                <a:cubicBezTo>
                  <a:pt x="12060" y="20865"/>
                  <a:pt x="9336" y="17442"/>
                  <a:pt x="8703" y="12821"/>
                </a:cubicBezTo>
                <a:cubicBezTo>
                  <a:pt x="8660" y="12547"/>
                  <a:pt x="8638" y="12239"/>
                  <a:pt x="8616" y="11965"/>
                </a:cubicBezTo>
                <a:cubicBezTo>
                  <a:pt x="8594" y="11691"/>
                  <a:pt x="8573" y="11383"/>
                  <a:pt x="8573" y="11109"/>
                </a:cubicBezTo>
                <a:cubicBezTo>
                  <a:pt x="8573" y="11007"/>
                  <a:pt x="8573" y="10870"/>
                  <a:pt x="8573" y="10767"/>
                </a:cubicBezTo>
                <a:cubicBezTo>
                  <a:pt x="8573" y="10664"/>
                  <a:pt x="8573" y="10528"/>
                  <a:pt x="8573" y="10425"/>
                </a:cubicBezTo>
                <a:lnTo>
                  <a:pt x="8137" y="10425"/>
                </a:lnTo>
                <a:lnTo>
                  <a:pt x="5979" y="10425"/>
                </a:lnTo>
                <a:cubicBezTo>
                  <a:pt x="5979" y="10151"/>
                  <a:pt x="5957" y="9843"/>
                  <a:pt x="5935" y="9569"/>
                </a:cubicBezTo>
                <a:cubicBezTo>
                  <a:pt x="5914" y="9295"/>
                  <a:pt x="5892" y="8987"/>
                  <a:pt x="5848" y="8713"/>
                </a:cubicBezTo>
                <a:cubicBezTo>
                  <a:pt x="5347" y="4708"/>
                  <a:pt x="3363" y="1525"/>
                  <a:pt x="835" y="635"/>
                </a:cubicBezTo>
                <a:lnTo>
                  <a:pt x="879" y="258"/>
                </a:lnTo>
                <a:cubicBezTo>
                  <a:pt x="900" y="87"/>
                  <a:pt x="770" y="-50"/>
                  <a:pt x="661" y="18"/>
                </a:cubicBezTo>
                <a:lnTo>
                  <a:pt x="72" y="532"/>
                </a:lnTo>
                <a:cubicBezTo>
                  <a:pt x="-15" y="600"/>
                  <a:pt x="-15" y="772"/>
                  <a:pt x="29" y="874"/>
                </a:cubicBezTo>
                <a:lnTo>
                  <a:pt x="486" y="1662"/>
                </a:lnTo>
                <a:cubicBezTo>
                  <a:pt x="573" y="1798"/>
                  <a:pt x="704" y="1730"/>
                  <a:pt x="726" y="1559"/>
                </a:cubicBezTo>
                <a:lnTo>
                  <a:pt x="748" y="1285"/>
                </a:lnTo>
                <a:cubicBezTo>
                  <a:pt x="3058" y="2141"/>
                  <a:pt x="4867" y="5050"/>
                  <a:pt x="5369" y="8713"/>
                </a:cubicBezTo>
                <a:cubicBezTo>
                  <a:pt x="5412" y="8987"/>
                  <a:pt x="5434" y="9295"/>
                  <a:pt x="5456" y="9569"/>
                </a:cubicBezTo>
                <a:cubicBezTo>
                  <a:pt x="5478" y="9843"/>
                  <a:pt x="5499" y="10151"/>
                  <a:pt x="5499" y="10425"/>
                </a:cubicBezTo>
                <a:cubicBezTo>
                  <a:pt x="5499" y="10527"/>
                  <a:pt x="5499" y="10664"/>
                  <a:pt x="5499" y="10767"/>
                </a:cubicBezTo>
                <a:cubicBezTo>
                  <a:pt x="5499" y="10870"/>
                  <a:pt x="5499" y="11007"/>
                  <a:pt x="5499" y="11109"/>
                </a:cubicBezTo>
                <a:lnTo>
                  <a:pt x="5935" y="11109"/>
                </a:lnTo>
                <a:lnTo>
                  <a:pt x="8093" y="11109"/>
                </a:lnTo>
                <a:cubicBezTo>
                  <a:pt x="8093" y="11383"/>
                  <a:pt x="8115" y="11691"/>
                  <a:pt x="8137" y="11965"/>
                </a:cubicBezTo>
                <a:cubicBezTo>
                  <a:pt x="8159" y="12239"/>
                  <a:pt x="8180" y="12547"/>
                  <a:pt x="8224" y="12821"/>
                </a:cubicBezTo>
                <a:cubicBezTo>
                  <a:pt x="8856" y="17819"/>
                  <a:pt x="11799" y="21550"/>
                  <a:pt x="15221" y="21173"/>
                </a:cubicBezTo>
                <a:cubicBezTo>
                  <a:pt x="18468" y="20797"/>
                  <a:pt x="21105" y="16655"/>
                  <a:pt x="21345" y="11554"/>
                </a:cubicBezTo>
                <a:cubicBezTo>
                  <a:pt x="21585" y="6317"/>
                  <a:pt x="19362" y="1833"/>
                  <a:pt x="16310" y="669"/>
                </a:cubicBezTo>
                <a:cubicBezTo>
                  <a:pt x="16180" y="600"/>
                  <a:pt x="16049" y="772"/>
                  <a:pt x="16049" y="977"/>
                </a:cubicBezTo>
                <a:close/>
              </a:path>
            </a:pathLst>
          </a:custGeom>
          <a:solidFill>
            <a:srgbClr val="01AFE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A8EF595E-F364-4CAC-B8F1-29033B574185}"/>
              </a:ext>
            </a:extLst>
          </p:cNvPr>
          <p:cNvSpPr txBox="1"/>
          <p:nvPr/>
        </p:nvSpPr>
        <p:spPr>
          <a:xfrm>
            <a:off x="3488926" y="1347614"/>
            <a:ext cx="290986" cy="400110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pPr algn="ctr"/>
            <a:r>
              <a:rPr lang="et-EE" sz="2000" b="1" dirty="0">
                <a:solidFill>
                  <a:srgbClr val="01AFE2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01</a:t>
            </a:r>
            <a:endParaRPr lang="en-US" sz="1800" b="1" noProof="1"/>
          </a:p>
        </p:txBody>
      </p:sp>
      <p:sp>
        <p:nvSpPr>
          <p:cNvPr id="50" name="Graphic 24" descr="Trophy">
            <a:extLst>
              <a:ext uri="{FF2B5EF4-FFF2-40B4-BE49-F238E27FC236}">
                <a16:creationId xmlns:a16="http://schemas.microsoft.com/office/drawing/2014/main" xmlns="" id="{CB3D3DDF-9323-478E-8A36-1AE0D32355D4}"/>
              </a:ext>
            </a:extLst>
          </p:cNvPr>
          <p:cNvSpPr/>
          <p:nvPr/>
        </p:nvSpPr>
        <p:spPr>
          <a:xfrm>
            <a:off x="3346177" y="3669724"/>
            <a:ext cx="568599" cy="640892"/>
          </a:xfrm>
          <a:custGeom>
            <a:avLst/>
            <a:gdLst>
              <a:gd name="connsiteX0" fmla="*/ 648745 w 758132"/>
              <a:gd name="connsiteY0" fmla="*/ 411557 h 854523"/>
              <a:gd name="connsiteX1" fmla="*/ 497118 w 758132"/>
              <a:gd name="connsiteY1" fmla="*/ 484122 h 854523"/>
              <a:gd name="connsiteX2" fmla="*/ 562101 w 758132"/>
              <a:gd name="connsiteY2" fmla="*/ 418056 h 854523"/>
              <a:gd name="connsiteX3" fmla="*/ 587011 w 758132"/>
              <a:gd name="connsiteY3" fmla="*/ 385564 h 854523"/>
              <a:gd name="connsiteX4" fmla="*/ 616253 w 758132"/>
              <a:gd name="connsiteY4" fmla="*/ 282675 h 854523"/>
              <a:gd name="connsiteX5" fmla="*/ 616253 w 758132"/>
              <a:gd name="connsiteY5" fmla="*/ 141879 h 854523"/>
              <a:gd name="connsiteX6" fmla="*/ 692066 w 758132"/>
              <a:gd name="connsiteY6" fmla="*/ 141879 h 854523"/>
              <a:gd name="connsiteX7" fmla="*/ 692066 w 758132"/>
              <a:gd name="connsiteY7" fmla="*/ 306502 h 854523"/>
              <a:gd name="connsiteX8" fmla="*/ 648745 w 758132"/>
              <a:gd name="connsiteY8" fmla="*/ 411557 h 854523"/>
              <a:gd name="connsiteX9" fmla="*/ 110471 w 758132"/>
              <a:gd name="connsiteY9" fmla="*/ 411557 h 854523"/>
              <a:gd name="connsiteX10" fmla="*/ 64983 w 758132"/>
              <a:gd name="connsiteY10" fmla="*/ 306502 h 854523"/>
              <a:gd name="connsiteX11" fmla="*/ 64983 w 758132"/>
              <a:gd name="connsiteY11" fmla="*/ 140796 h 854523"/>
              <a:gd name="connsiteX12" fmla="*/ 140796 w 758132"/>
              <a:gd name="connsiteY12" fmla="*/ 140796 h 854523"/>
              <a:gd name="connsiteX13" fmla="*/ 140796 w 758132"/>
              <a:gd name="connsiteY13" fmla="*/ 281592 h 854523"/>
              <a:gd name="connsiteX14" fmla="*/ 170038 w 758132"/>
              <a:gd name="connsiteY14" fmla="*/ 384481 h 854523"/>
              <a:gd name="connsiteX15" fmla="*/ 194948 w 758132"/>
              <a:gd name="connsiteY15" fmla="*/ 416973 h 854523"/>
              <a:gd name="connsiteX16" fmla="*/ 259931 w 758132"/>
              <a:gd name="connsiteY16" fmla="*/ 483038 h 854523"/>
              <a:gd name="connsiteX17" fmla="*/ 110471 w 758132"/>
              <a:gd name="connsiteY17" fmla="*/ 411557 h 854523"/>
              <a:gd name="connsiteX18" fmla="*/ 758132 w 758132"/>
              <a:gd name="connsiteY18" fmla="*/ 303253 h 854523"/>
              <a:gd name="connsiteX19" fmla="*/ 758132 w 758132"/>
              <a:gd name="connsiteY19" fmla="*/ 75813 h 854523"/>
              <a:gd name="connsiteX20" fmla="*/ 617336 w 758132"/>
              <a:gd name="connsiteY20" fmla="*/ 75813 h 854523"/>
              <a:gd name="connsiteX21" fmla="*/ 617336 w 758132"/>
              <a:gd name="connsiteY21" fmla="*/ 0 h 854523"/>
              <a:gd name="connsiteX22" fmla="*/ 379066 w 758132"/>
              <a:gd name="connsiteY22" fmla="*/ 0 h 854523"/>
              <a:gd name="connsiteX23" fmla="*/ 140796 w 758132"/>
              <a:gd name="connsiteY23" fmla="*/ 0 h 854523"/>
              <a:gd name="connsiteX24" fmla="*/ 140796 w 758132"/>
              <a:gd name="connsiteY24" fmla="*/ 75813 h 854523"/>
              <a:gd name="connsiteX25" fmla="*/ 0 w 758132"/>
              <a:gd name="connsiteY25" fmla="*/ 75813 h 854523"/>
              <a:gd name="connsiteX26" fmla="*/ 0 w 758132"/>
              <a:gd name="connsiteY26" fmla="*/ 302170 h 854523"/>
              <a:gd name="connsiteX27" fmla="*/ 61734 w 758132"/>
              <a:gd name="connsiteY27" fmla="*/ 453796 h 854523"/>
              <a:gd name="connsiteX28" fmla="*/ 320582 w 758132"/>
              <a:gd name="connsiteY28" fmla="*/ 551270 h 854523"/>
              <a:gd name="connsiteX29" fmla="*/ 335744 w 758132"/>
              <a:gd name="connsiteY29" fmla="*/ 605423 h 854523"/>
              <a:gd name="connsiteX30" fmla="*/ 335744 w 758132"/>
              <a:gd name="connsiteY30" fmla="*/ 746219 h 854523"/>
              <a:gd name="connsiteX31" fmla="*/ 281592 w 758132"/>
              <a:gd name="connsiteY31" fmla="*/ 746219 h 854523"/>
              <a:gd name="connsiteX32" fmla="*/ 238270 w 758132"/>
              <a:gd name="connsiteY32" fmla="*/ 789540 h 854523"/>
              <a:gd name="connsiteX33" fmla="*/ 184118 w 758132"/>
              <a:gd name="connsiteY33" fmla="*/ 789540 h 854523"/>
              <a:gd name="connsiteX34" fmla="*/ 140796 w 758132"/>
              <a:gd name="connsiteY34" fmla="*/ 832862 h 854523"/>
              <a:gd name="connsiteX35" fmla="*/ 140796 w 758132"/>
              <a:gd name="connsiteY35" fmla="*/ 854523 h 854523"/>
              <a:gd name="connsiteX36" fmla="*/ 617336 w 758132"/>
              <a:gd name="connsiteY36" fmla="*/ 854523 h 854523"/>
              <a:gd name="connsiteX37" fmla="*/ 617336 w 758132"/>
              <a:gd name="connsiteY37" fmla="*/ 832862 h 854523"/>
              <a:gd name="connsiteX38" fmla="*/ 574014 w 758132"/>
              <a:gd name="connsiteY38" fmla="*/ 789540 h 854523"/>
              <a:gd name="connsiteX39" fmla="*/ 519862 w 758132"/>
              <a:gd name="connsiteY39" fmla="*/ 789540 h 854523"/>
              <a:gd name="connsiteX40" fmla="*/ 476540 w 758132"/>
              <a:gd name="connsiteY40" fmla="*/ 746219 h 854523"/>
              <a:gd name="connsiteX41" fmla="*/ 422388 w 758132"/>
              <a:gd name="connsiteY41" fmla="*/ 746219 h 854523"/>
              <a:gd name="connsiteX42" fmla="*/ 422388 w 758132"/>
              <a:gd name="connsiteY42" fmla="*/ 606506 h 854523"/>
              <a:gd name="connsiteX43" fmla="*/ 437551 w 758132"/>
              <a:gd name="connsiteY43" fmla="*/ 552353 h 854523"/>
              <a:gd name="connsiteX44" fmla="*/ 696399 w 758132"/>
              <a:gd name="connsiteY44" fmla="*/ 454879 h 854523"/>
              <a:gd name="connsiteX45" fmla="*/ 758132 w 758132"/>
              <a:gd name="connsiteY45" fmla="*/ 303253 h 854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758132" h="854523">
                <a:moveTo>
                  <a:pt x="648745" y="411557"/>
                </a:moveTo>
                <a:cubicBezTo>
                  <a:pt x="610838" y="450547"/>
                  <a:pt x="575097" y="475457"/>
                  <a:pt x="497118" y="484122"/>
                </a:cubicBezTo>
                <a:cubicBezTo>
                  <a:pt x="517696" y="463544"/>
                  <a:pt x="541523" y="442966"/>
                  <a:pt x="562101" y="418056"/>
                </a:cubicBezTo>
                <a:cubicBezTo>
                  <a:pt x="570765" y="408308"/>
                  <a:pt x="587011" y="386647"/>
                  <a:pt x="587011" y="385564"/>
                </a:cubicBezTo>
                <a:cubicBezTo>
                  <a:pt x="605423" y="355239"/>
                  <a:pt x="616253" y="320582"/>
                  <a:pt x="616253" y="282675"/>
                </a:cubicBezTo>
                <a:lnTo>
                  <a:pt x="616253" y="141879"/>
                </a:lnTo>
                <a:lnTo>
                  <a:pt x="692066" y="141879"/>
                </a:lnTo>
                <a:lnTo>
                  <a:pt x="692066" y="306502"/>
                </a:lnTo>
                <a:cubicBezTo>
                  <a:pt x="693149" y="308668"/>
                  <a:pt x="695315" y="362820"/>
                  <a:pt x="648745" y="411557"/>
                </a:cubicBezTo>
                <a:close/>
                <a:moveTo>
                  <a:pt x="110471" y="411557"/>
                </a:moveTo>
                <a:cubicBezTo>
                  <a:pt x="62817" y="362820"/>
                  <a:pt x="64983" y="308668"/>
                  <a:pt x="64983" y="306502"/>
                </a:cubicBezTo>
                <a:lnTo>
                  <a:pt x="64983" y="140796"/>
                </a:lnTo>
                <a:lnTo>
                  <a:pt x="140796" y="140796"/>
                </a:lnTo>
                <a:lnTo>
                  <a:pt x="140796" y="281592"/>
                </a:lnTo>
                <a:cubicBezTo>
                  <a:pt x="140796" y="319499"/>
                  <a:pt x="151626" y="354156"/>
                  <a:pt x="170038" y="384481"/>
                </a:cubicBezTo>
                <a:cubicBezTo>
                  <a:pt x="170038" y="385564"/>
                  <a:pt x="186284" y="408308"/>
                  <a:pt x="194948" y="416973"/>
                </a:cubicBezTo>
                <a:cubicBezTo>
                  <a:pt x="216609" y="441883"/>
                  <a:pt x="239353" y="462461"/>
                  <a:pt x="259931" y="483038"/>
                </a:cubicBezTo>
                <a:cubicBezTo>
                  <a:pt x="184118" y="474374"/>
                  <a:pt x="147294" y="449464"/>
                  <a:pt x="110471" y="411557"/>
                </a:cubicBezTo>
                <a:close/>
                <a:moveTo>
                  <a:pt x="758132" y="303253"/>
                </a:moveTo>
                <a:lnTo>
                  <a:pt x="758132" y="75813"/>
                </a:lnTo>
                <a:lnTo>
                  <a:pt x="617336" y="75813"/>
                </a:lnTo>
                <a:lnTo>
                  <a:pt x="617336" y="0"/>
                </a:lnTo>
                <a:lnTo>
                  <a:pt x="379066" y="0"/>
                </a:lnTo>
                <a:lnTo>
                  <a:pt x="140796" y="0"/>
                </a:lnTo>
                <a:lnTo>
                  <a:pt x="140796" y="75813"/>
                </a:lnTo>
                <a:lnTo>
                  <a:pt x="0" y="75813"/>
                </a:lnTo>
                <a:lnTo>
                  <a:pt x="0" y="302170"/>
                </a:lnTo>
                <a:cubicBezTo>
                  <a:pt x="0" y="313000"/>
                  <a:pt x="0" y="387730"/>
                  <a:pt x="61734" y="453796"/>
                </a:cubicBezTo>
                <a:cubicBezTo>
                  <a:pt x="121301" y="516613"/>
                  <a:pt x="193865" y="549104"/>
                  <a:pt x="320582" y="551270"/>
                </a:cubicBezTo>
                <a:cubicBezTo>
                  <a:pt x="330329" y="567516"/>
                  <a:pt x="335744" y="585928"/>
                  <a:pt x="335744" y="605423"/>
                </a:cubicBezTo>
                <a:lnTo>
                  <a:pt x="335744" y="746219"/>
                </a:lnTo>
                <a:lnTo>
                  <a:pt x="281592" y="746219"/>
                </a:lnTo>
                <a:cubicBezTo>
                  <a:pt x="257765" y="746219"/>
                  <a:pt x="238270" y="765713"/>
                  <a:pt x="238270" y="789540"/>
                </a:cubicBezTo>
                <a:lnTo>
                  <a:pt x="184118" y="789540"/>
                </a:lnTo>
                <a:cubicBezTo>
                  <a:pt x="160291" y="789540"/>
                  <a:pt x="140796" y="809035"/>
                  <a:pt x="140796" y="832862"/>
                </a:cubicBezTo>
                <a:lnTo>
                  <a:pt x="140796" y="854523"/>
                </a:lnTo>
                <a:lnTo>
                  <a:pt x="617336" y="854523"/>
                </a:lnTo>
                <a:lnTo>
                  <a:pt x="617336" y="832862"/>
                </a:lnTo>
                <a:cubicBezTo>
                  <a:pt x="617336" y="809035"/>
                  <a:pt x="597841" y="789540"/>
                  <a:pt x="574014" y="789540"/>
                </a:cubicBezTo>
                <a:lnTo>
                  <a:pt x="519862" y="789540"/>
                </a:lnTo>
                <a:cubicBezTo>
                  <a:pt x="519862" y="765713"/>
                  <a:pt x="500367" y="746219"/>
                  <a:pt x="476540" y="746219"/>
                </a:cubicBezTo>
                <a:lnTo>
                  <a:pt x="422388" y="746219"/>
                </a:lnTo>
                <a:lnTo>
                  <a:pt x="422388" y="606506"/>
                </a:lnTo>
                <a:cubicBezTo>
                  <a:pt x="422388" y="587011"/>
                  <a:pt x="427803" y="568599"/>
                  <a:pt x="437551" y="552353"/>
                </a:cubicBezTo>
                <a:cubicBezTo>
                  <a:pt x="564267" y="550187"/>
                  <a:pt x="636831" y="516613"/>
                  <a:pt x="696399" y="454879"/>
                </a:cubicBezTo>
                <a:cubicBezTo>
                  <a:pt x="758132" y="389897"/>
                  <a:pt x="758132" y="314083"/>
                  <a:pt x="758132" y="303253"/>
                </a:cubicBezTo>
                <a:close/>
              </a:path>
            </a:pathLst>
          </a:custGeom>
          <a:solidFill>
            <a:schemeClr val="accent5">
              <a:lumMod val="75000"/>
            </a:schemeClr>
          </a:solidFill>
          <a:ln w="10815" cap="flat">
            <a:noFill/>
            <a:prstDash val="solid"/>
            <a:miter/>
          </a:ln>
        </p:spPr>
        <p:txBody>
          <a:bodyPr lIns="68580" tIns="34290" rIns="68580" bIns="34290" rtlCol="0" anchor="ctr"/>
          <a:lstStyle/>
          <a:p>
            <a:endParaRPr lang="en-US"/>
          </a:p>
        </p:txBody>
      </p:sp>
      <p:sp>
        <p:nvSpPr>
          <p:cNvPr id="39" name="Google Shape;1014;p22"/>
          <p:cNvSpPr txBox="1">
            <a:spLocks noGrp="1"/>
          </p:cNvSpPr>
          <p:nvPr>
            <p:ph type="title" idx="4294967295"/>
          </p:nvPr>
        </p:nvSpPr>
        <p:spPr>
          <a:xfrm>
            <a:off x="239171" y="123478"/>
            <a:ext cx="3351049" cy="1013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t-EE" sz="3000" b="0" dirty="0" smtClean="0">
                <a:solidFill>
                  <a:schemeClr val="lt1"/>
                </a:solidFill>
                <a:highlight>
                  <a:schemeClr val="accent1"/>
                </a:highlight>
              </a:rPr>
              <a:t>Portfolio Project</a:t>
            </a:r>
            <a:endParaRPr sz="3000" b="0" dirty="0">
              <a:solidFill>
                <a:schemeClr val="lt1"/>
              </a:solidFill>
              <a:highlight>
                <a:schemeClr val="accent1"/>
              </a:highlight>
            </a:endParaRPr>
          </a:p>
          <a:p>
            <a:pPr lvl="0">
              <a:lnSpc>
                <a:spcPct val="115000"/>
              </a:lnSpc>
            </a:pPr>
            <a:r>
              <a:rPr lang="et-EE" sz="2000" dirty="0">
                <a:solidFill>
                  <a:schemeClr val="lt1"/>
                </a:solidFill>
                <a:highlight>
                  <a:schemeClr val="accent2"/>
                </a:highlight>
              </a:rPr>
              <a:t>From idea </a:t>
            </a:r>
            <a:r>
              <a:rPr lang="et-EE" sz="2000" dirty="0" smtClean="0">
                <a:solidFill>
                  <a:schemeClr val="lt1"/>
                </a:solidFill>
                <a:highlight>
                  <a:schemeClr val="accent2"/>
                </a:highlight>
              </a:rPr>
              <a:t>to release</a:t>
            </a:r>
            <a:endParaRPr sz="2000" dirty="0">
              <a:solidFill>
                <a:schemeClr val="lt1"/>
              </a:solidFill>
              <a:highlight>
                <a:schemeClr val="accent2"/>
              </a:highlight>
            </a:endParaRPr>
          </a:p>
        </p:txBody>
      </p:sp>
      <p:sp>
        <p:nvSpPr>
          <p:cNvPr id="40" name="Google Shape;1997;p32"/>
          <p:cNvSpPr txBox="1">
            <a:spLocks/>
          </p:cNvSpPr>
          <p:nvPr/>
        </p:nvSpPr>
        <p:spPr>
          <a:xfrm>
            <a:off x="349357" y="1370807"/>
            <a:ext cx="2302995" cy="396118"/>
          </a:xfrm>
          <a:prstGeom prst="rect">
            <a:avLst/>
          </a:prstGeom>
          <a:noFill/>
          <a:ln w="9525"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0" indent="0">
              <a:buFont typeface="Barlow Light"/>
              <a:buNone/>
            </a:pPr>
            <a:r>
              <a:rPr lang="et-EE" sz="3000" dirty="0">
                <a:solidFill>
                  <a:schemeClr val="lt1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 </a:t>
            </a:r>
            <a:r>
              <a:rPr lang="et-EE" sz="3000" b="1" dirty="0" smtClean="0">
                <a:solidFill>
                  <a:srgbClr val="01AFE2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01 Idea</a:t>
            </a:r>
            <a:endParaRPr lang="en-US" sz="3000" b="1" dirty="0" smtClean="0">
              <a:solidFill>
                <a:srgbClr val="01AFE2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  <p:sp>
        <p:nvSpPr>
          <p:cNvPr id="41" name="Text Placeholder 1"/>
          <p:cNvSpPr txBox="1">
            <a:spLocks/>
          </p:cNvSpPr>
          <p:nvPr/>
        </p:nvSpPr>
        <p:spPr>
          <a:xfrm>
            <a:off x="360370" y="1823898"/>
            <a:ext cx="2411430" cy="747852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t-EE" dirty="0" smtClean="0">
                <a:solidFill>
                  <a:srgbClr val="3EB1D5"/>
                </a:solidFill>
                <a:latin typeface="Raleway SemiBold" charset="0"/>
              </a:rPr>
              <a:t>Bring your own idea or choose one from our pool.</a:t>
            </a:r>
          </a:p>
          <a:p>
            <a:endParaRPr lang="et-EE" dirty="0" smtClean="0">
              <a:solidFill>
                <a:srgbClr val="3EB1D5"/>
              </a:solidFill>
            </a:endParaRPr>
          </a:p>
          <a:p>
            <a:endParaRPr lang="et-EE" dirty="0" smtClean="0"/>
          </a:p>
          <a:p>
            <a:endParaRPr lang="et-EE" dirty="0" smtClean="0"/>
          </a:p>
          <a:p>
            <a:endParaRPr lang="en-US" dirty="0"/>
          </a:p>
        </p:txBody>
      </p:sp>
      <p:sp>
        <p:nvSpPr>
          <p:cNvPr id="42" name="Google Shape;1997;p32"/>
          <p:cNvSpPr txBox="1">
            <a:spLocks/>
          </p:cNvSpPr>
          <p:nvPr/>
        </p:nvSpPr>
        <p:spPr>
          <a:xfrm>
            <a:off x="6516216" y="1239528"/>
            <a:ext cx="2302995" cy="396118"/>
          </a:xfrm>
          <a:prstGeom prst="rect">
            <a:avLst/>
          </a:prstGeom>
          <a:noFill/>
          <a:ln w="9525"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0" indent="0">
              <a:buFont typeface="Barlow Light"/>
              <a:buNone/>
            </a:pPr>
            <a:r>
              <a:rPr lang="et-EE" sz="3000" dirty="0">
                <a:solidFill>
                  <a:schemeClr val="lt1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 </a:t>
            </a:r>
            <a:r>
              <a:rPr lang="et-EE" sz="3000" b="1" dirty="0" smtClean="0">
                <a:solidFill>
                  <a:srgbClr val="435A72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02 Plan</a:t>
            </a:r>
            <a:endParaRPr lang="en-US" sz="3000" b="1" dirty="0" smtClean="0">
              <a:solidFill>
                <a:srgbClr val="435A72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  <p:sp>
        <p:nvSpPr>
          <p:cNvPr id="54" name="Text Placeholder 1"/>
          <p:cNvSpPr txBox="1">
            <a:spLocks/>
          </p:cNvSpPr>
          <p:nvPr/>
        </p:nvSpPr>
        <p:spPr>
          <a:xfrm>
            <a:off x="6527229" y="1635646"/>
            <a:ext cx="2411430" cy="504056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solidFill>
                  <a:srgbClr val="435A72"/>
                </a:solidFill>
                <a:latin typeface="Raleway SemiBold" charset="0"/>
              </a:rPr>
              <a:t>Analyze and define </a:t>
            </a:r>
            <a:r>
              <a:rPr lang="et-EE" dirty="0">
                <a:solidFill>
                  <a:srgbClr val="435A72"/>
                </a:solidFill>
                <a:latin typeface="Raleway SemiBold" charset="0"/>
              </a:rPr>
              <a:t>requirements and </a:t>
            </a:r>
            <a:r>
              <a:rPr lang="et-EE" dirty="0" smtClean="0">
                <a:solidFill>
                  <a:srgbClr val="435A72"/>
                </a:solidFill>
                <a:latin typeface="Raleway SemiBold" charset="0"/>
              </a:rPr>
              <a:t>t</a:t>
            </a:r>
            <a:r>
              <a:rPr lang="en-US" dirty="0" smtClean="0">
                <a:solidFill>
                  <a:srgbClr val="435A72"/>
                </a:solidFill>
                <a:latin typeface="Raleway SemiBold" charset="0"/>
              </a:rPr>
              <a:t>a</a:t>
            </a:r>
            <a:r>
              <a:rPr lang="et-EE" dirty="0" smtClean="0">
                <a:solidFill>
                  <a:srgbClr val="435A72"/>
                </a:solidFill>
                <a:latin typeface="Raleway SemiBold" charset="0"/>
              </a:rPr>
              <a:t>sks</a:t>
            </a:r>
            <a:endParaRPr lang="et-EE" dirty="0" smtClean="0">
              <a:solidFill>
                <a:srgbClr val="435A72"/>
              </a:solidFill>
            </a:endParaRPr>
          </a:p>
          <a:p>
            <a:endParaRPr lang="et-EE" dirty="0" smtClean="0"/>
          </a:p>
          <a:p>
            <a:endParaRPr lang="et-EE" dirty="0" smtClean="0"/>
          </a:p>
          <a:p>
            <a:endParaRPr lang="en-US" dirty="0"/>
          </a:p>
        </p:txBody>
      </p:sp>
      <p:sp>
        <p:nvSpPr>
          <p:cNvPr id="55" name="Google Shape;1997;p32"/>
          <p:cNvSpPr txBox="1">
            <a:spLocks/>
          </p:cNvSpPr>
          <p:nvPr/>
        </p:nvSpPr>
        <p:spPr>
          <a:xfrm>
            <a:off x="333011" y="3178315"/>
            <a:ext cx="2302995" cy="396118"/>
          </a:xfrm>
          <a:prstGeom prst="rect">
            <a:avLst/>
          </a:prstGeom>
          <a:noFill/>
          <a:ln w="9525"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0" indent="0">
              <a:buFont typeface="Barlow Light"/>
              <a:buNone/>
            </a:pPr>
            <a:r>
              <a:rPr lang="et-EE" sz="3000" b="1" dirty="0">
                <a:solidFill>
                  <a:srgbClr val="435A72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 </a:t>
            </a:r>
            <a:r>
              <a:rPr lang="et-EE" sz="3000" b="1" dirty="0" smtClean="0">
                <a:solidFill>
                  <a:srgbClr val="435A72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04 Success</a:t>
            </a:r>
            <a:endParaRPr lang="en-US" sz="3000" b="1" dirty="0" smtClean="0">
              <a:solidFill>
                <a:srgbClr val="435A72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  <p:sp>
        <p:nvSpPr>
          <p:cNvPr id="56" name="Text Placeholder 1"/>
          <p:cNvSpPr txBox="1">
            <a:spLocks/>
          </p:cNvSpPr>
          <p:nvPr/>
        </p:nvSpPr>
        <p:spPr>
          <a:xfrm>
            <a:off x="416032" y="3631406"/>
            <a:ext cx="2211752" cy="747852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t-EE" dirty="0" smtClean="0">
                <a:solidFill>
                  <a:srgbClr val="435A72"/>
                </a:solidFill>
                <a:latin typeface="Raleway SemiBold" charset="0"/>
              </a:rPr>
              <a:t>Show your product and your code to your next job interview</a:t>
            </a:r>
          </a:p>
          <a:p>
            <a:endParaRPr lang="et-EE" dirty="0" smtClean="0">
              <a:solidFill>
                <a:srgbClr val="3EB1D5"/>
              </a:solidFill>
            </a:endParaRPr>
          </a:p>
          <a:p>
            <a:endParaRPr lang="et-EE" dirty="0" smtClean="0"/>
          </a:p>
          <a:p>
            <a:endParaRPr lang="et-EE" dirty="0" smtClean="0"/>
          </a:p>
          <a:p>
            <a:endParaRPr lang="en-US" dirty="0"/>
          </a:p>
        </p:txBody>
      </p:sp>
      <p:sp>
        <p:nvSpPr>
          <p:cNvPr id="57" name="Google Shape;1997;p32"/>
          <p:cNvSpPr txBox="1">
            <a:spLocks/>
          </p:cNvSpPr>
          <p:nvPr/>
        </p:nvSpPr>
        <p:spPr>
          <a:xfrm>
            <a:off x="6527229" y="3132122"/>
            <a:ext cx="2302995" cy="396118"/>
          </a:xfrm>
          <a:prstGeom prst="rect">
            <a:avLst/>
          </a:prstGeom>
          <a:noFill/>
          <a:ln w="9525"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0" indent="0">
              <a:buFont typeface="Barlow Light"/>
              <a:buNone/>
            </a:pPr>
            <a:r>
              <a:rPr lang="et-EE" sz="3000" dirty="0">
                <a:solidFill>
                  <a:schemeClr val="lt1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 </a:t>
            </a:r>
            <a:r>
              <a:rPr lang="et-EE" sz="3000" b="1" dirty="0" smtClean="0">
                <a:solidFill>
                  <a:srgbClr val="01AFE2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03 Action</a:t>
            </a:r>
            <a:endParaRPr lang="en-US" sz="3000" b="1" dirty="0" smtClean="0">
              <a:solidFill>
                <a:srgbClr val="01AFE2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  <p:sp>
        <p:nvSpPr>
          <p:cNvPr id="58" name="Text Placeholder 1"/>
          <p:cNvSpPr txBox="1">
            <a:spLocks/>
          </p:cNvSpPr>
          <p:nvPr/>
        </p:nvSpPr>
        <p:spPr>
          <a:xfrm>
            <a:off x="6538242" y="3585213"/>
            <a:ext cx="2411430" cy="930754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solidFill>
                  <a:srgbClr val="3EB1D5"/>
                </a:solidFill>
                <a:latin typeface="Raleway SemiBold" charset="0"/>
              </a:rPr>
              <a:t>Develop </a:t>
            </a:r>
            <a:r>
              <a:rPr lang="et-EE" dirty="0" smtClean="0">
                <a:solidFill>
                  <a:srgbClr val="3EB1D5"/>
                </a:solidFill>
                <a:latin typeface="Raleway SemiBold" charset="0"/>
              </a:rPr>
              <a:t>your product </a:t>
            </a:r>
            <a:r>
              <a:rPr lang="en-US" dirty="0" smtClean="0">
                <a:solidFill>
                  <a:srgbClr val="3EB1D5"/>
                </a:solidFill>
                <a:latin typeface="Raleway SemiBold" charset="0"/>
              </a:rPr>
              <a:t> </a:t>
            </a:r>
            <a:r>
              <a:rPr lang="en-US" dirty="0">
                <a:solidFill>
                  <a:srgbClr val="3EB1D5"/>
                </a:solidFill>
                <a:latin typeface="Raleway SemiBold" charset="0"/>
              </a:rPr>
              <a:t>with modern </a:t>
            </a:r>
            <a:r>
              <a:rPr lang="en-US" dirty="0" smtClean="0">
                <a:solidFill>
                  <a:srgbClr val="3EB1D5"/>
                </a:solidFill>
                <a:latin typeface="Raleway SemiBold" charset="0"/>
              </a:rPr>
              <a:t>frameworks.</a:t>
            </a:r>
            <a:r>
              <a:rPr lang="et-EE" dirty="0" smtClean="0">
                <a:solidFill>
                  <a:srgbClr val="3EB1D5"/>
                </a:solidFill>
                <a:latin typeface="Raleway SemiBold" charset="0"/>
              </a:rPr>
              <a:t> Deploy your solution on the cloud.</a:t>
            </a:r>
            <a:endParaRPr lang="et-EE" dirty="0" smtClean="0">
              <a:solidFill>
                <a:srgbClr val="3EB1D5"/>
              </a:solidFill>
            </a:endParaRPr>
          </a:p>
          <a:p>
            <a:endParaRPr lang="et-EE" dirty="0" smtClean="0"/>
          </a:p>
          <a:p>
            <a:endParaRPr lang="et-EE" dirty="0" smtClean="0"/>
          </a:p>
          <a:p>
            <a:endParaRPr lang="en-US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xmlns="" id="{A8EF595E-F364-4CAC-B8F1-29033B574185}"/>
              </a:ext>
            </a:extLst>
          </p:cNvPr>
          <p:cNvSpPr txBox="1"/>
          <p:nvPr/>
        </p:nvSpPr>
        <p:spPr>
          <a:xfrm>
            <a:off x="5319619" y="1351780"/>
            <a:ext cx="366668" cy="400110"/>
          </a:xfrm>
          <a:prstGeom prst="rect">
            <a:avLst/>
          </a:prstGeom>
          <a:noFill/>
          <a:ln>
            <a:noFill/>
          </a:ln>
        </p:spPr>
        <p:txBody>
          <a:bodyPr wrap="square" lIns="0" rIns="0" rtlCol="0" anchor="ctr">
            <a:spAutoFit/>
          </a:bodyPr>
          <a:lstStyle/>
          <a:p>
            <a:pPr algn="ctr"/>
            <a:r>
              <a:rPr lang="et-EE" sz="2000" b="1" dirty="0" smtClean="0">
                <a:solidFill>
                  <a:srgbClr val="435A72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02</a:t>
            </a:r>
            <a:endParaRPr lang="en-US" sz="1800" b="1" noProof="1">
              <a:solidFill>
                <a:srgbClr val="435A72"/>
              </a:solidFill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2789684" y="3047443"/>
            <a:ext cx="1638300" cy="1762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A8EF595E-F364-4CAC-B8F1-29033B574185}"/>
              </a:ext>
            </a:extLst>
          </p:cNvPr>
          <p:cNvSpPr txBox="1"/>
          <p:nvPr/>
        </p:nvSpPr>
        <p:spPr>
          <a:xfrm>
            <a:off x="3384723" y="3271047"/>
            <a:ext cx="366668" cy="400110"/>
          </a:xfrm>
          <a:prstGeom prst="rect">
            <a:avLst/>
          </a:prstGeom>
          <a:noFill/>
          <a:ln>
            <a:noFill/>
          </a:ln>
        </p:spPr>
        <p:txBody>
          <a:bodyPr wrap="square" lIns="0" rIns="0" rtlCol="0" anchor="ctr">
            <a:spAutoFit/>
          </a:bodyPr>
          <a:lstStyle/>
          <a:p>
            <a:pPr algn="ctr"/>
            <a:r>
              <a:rPr lang="et-EE" sz="2000" b="1" dirty="0" smtClean="0">
                <a:solidFill>
                  <a:srgbClr val="435A72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04</a:t>
            </a:r>
            <a:endParaRPr lang="en-US" sz="1800" b="1" noProof="1">
              <a:solidFill>
                <a:srgbClr val="435A72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A8EF595E-F364-4CAC-B8F1-29033B574185}"/>
              </a:ext>
            </a:extLst>
          </p:cNvPr>
          <p:cNvSpPr txBox="1"/>
          <p:nvPr/>
        </p:nvSpPr>
        <p:spPr>
          <a:xfrm>
            <a:off x="5303781" y="3231296"/>
            <a:ext cx="366671" cy="400110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pPr algn="ctr"/>
            <a:r>
              <a:rPr lang="et-EE" sz="2000" b="1" dirty="0" smtClean="0">
                <a:solidFill>
                  <a:srgbClr val="01AFE2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03</a:t>
            </a:r>
            <a:endParaRPr lang="en-US" sz="1800" b="1" noProof="1"/>
          </a:p>
        </p:txBody>
      </p:sp>
      <p:grpSp>
        <p:nvGrpSpPr>
          <p:cNvPr id="28" name="Google Shape;5792;p76"/>
          <p:cNvGrpSpPr>
            <a:grpSpLocks noChangeAspect="1"/>
          </p:cNvGrpSpPr>
          <p:nvPr/>
        </p:nvGrpSpPr>
        <p:grpSpPr>
          <a:xfrm>
            <a:off x="3417288" y="3792143"/>
            <a:ext cx="434632" cy="435791"/>
            <a:chOff x="-50154075" y="1948175"/>
            <a:chExt cx="300100" cy="300900"/>
          </a:xfrm>
          <a:solidFill>
            <a:srgbClr val="435A72"/>
          </a:solidFill>
        </p:grpSpPr>
        <p:sp>
          <p:nvSpPr>
            <p:cNvPr id="29" name="Google Shape;5793;p76"/>
            <p:cNvSpPr/>
            <p:nvPr/>
          </p:nvSpPr>
          <p:spPr>
            <a:xfrm>
              <a:off x="-50154075" y="1948175"/>
              <a:ext cx="300100" cy="300900"/>
            </a:xfrm>
            <a:custGeom>
              <a:avLst/>
              <a:gdLst/>
              <a:ahLst/>
              <a:cxnLst/>
              <a:rect l="l" t="t" r="r" b="b"/>
              <a:pathLst>
                <a:path w="12004" h="12036" extrusionOk="0">
                  <a:moveTo>
                    <a:pt x="2805" y="694"/>
                  </a:moveTo>
                  <a:lnTo>
                    <a:pt x="2805" y="2805"/>
                  </a:lnTo>
                  <a:lnTo>
                    <a:pt x="662" y="2805"/>
                  </a:lnTo>
                  <a:lnTo>
                    <a:pt x="662" y="694"/>
                  </a:lnTo>
                  <a:close/>
                  <a:moveTo>
                    <a:pt x="2805" y="3466"/>
                  </a:moveTo>
                  <a:lnTo>
                    <a:pt x="2805" y="5609"/>
                  </a:lnTo>
                  <a:lnTo>
                    <a:pt x="662" y="5609"/>
                  </a:lnTo>
                  <a:lnTo>
                    <a:pt x="662" y="3466"/>
                  </a:lnTo>
                  <a:close/>
                  <a:moveTo>
                    <a:pt x="7908" y="2521"/>
                  </a:moveTo>
                  <a:lnTo>
                    <a:pt x="9421" y="4033"/>
                  </a:lnTo>
                  <a:lnTo>
                    <a:pt x="7782" y="5640"/>
                  </a:lnTo>
                  <a:lnTo>
                    <a:pt x="6302" y="4128"/>
                  </a:lnTo>
                  <a:lnTo>
                    <a:pt x="7908" y="2521"/>
                  </a:lnTo>
                  <a:close/>
                  <a:moveTo>
                    <a:pt x="5798" y="4663"/>
                  </a:moveTo>
                  <a:lnTo>
                    <a:pt x="7278" y="6144"/>
                  </a:lnTo>
                  <a:lnTo>
                    <a:pt x="5766" y="7688"/>
                  </a:lnTo>
                  <a:lnTo>
                    <a:pt x="4254" y="6207"/>
                  </a:lnTo>
                  <a:lnTo>
                    <a:pt x="5798" y="4663"/>
                  </a:lnTo>
                  <a:close/>
                  <a:moveTo>
                    <a:pt x="2805" y="6302"/>
                  </a:moveTo>
                  <a:lnTo>
                    <a:pt x="2805" y="8791"/>
                  </a:lnTo>
                  <a:cubicBezTo>
                    <a:pt x="2521" y="8570"/>
                    <a:pt x="2111" y="8444"/>
                    <a:pt x="1733" y="8444"/>
                  </a:cubicBezTo>
                  <a:cubicBezTo>
                    <a:pt x="1324" y="8444"/>
                    <a:pt x="977" y="8570"/>
                    <a:pt x="662" y="8791"/>
                  </a:cubicBezTo>
                  <a:lnTo>
                    <a:pt x="662" y="6302"/>
                  </a:lnTo>
                  <a:close/>
                  <a:moveTo>
                    <a:pt x="3750" y="6711"/>
                  </a:moveTo>
                  <a:lnTo>
                    <a:pt x="5230" y="8192"/>
                  </a:lnTo>
                  <a:lnTo>
                    <a:pt x="3498" y="9925"/>
                  </a:lnTo>
                  <a:lnTo>
                    <a:pt x="3498" y="6932"/>
                  </a:lnTo>
                  <a:lnTo>
                    <a:pt x="3750" y="6711"/>
                  </a:lnTo>
                  <a:close/>
                  <a:moveTo>
                    <a:pt x="1733" y="9137"/>
                  </a:moveTo>
                  <a:cubicBezTo>
                    <a:pt x="2332" y="9137"/>
                    <a:pt x="2805" y="9610"/>
                    <a:pt x="2805" y="10208"/>
                  </a:cubicBezTo>
                  <a:cubicBezTo>
                    <a:pt x="2805" y="10807"/>
                    <a:pt x="2332" y="11279"/>
                    <a:pt x="1733" y="11279"/>
                  </a:cubicBezTo>
                  <a:cubicBezTo>
                    <a:pt x="1135" y="11279"/>
                    <a:pt x="662" y="10807"/>
                    <a:pt x="662" y="10208"/>
                  </a:cubicBezTo>
                  <a:cubicBezTo>
                    <a:pt x="662" y="9610"/>
                    <a:pt x="1135" y="9137"/>
                    <a:pt x="1733" y="9137"/>
                  </a:cubicBezTo>
                  <a:close/>
                  <a:moveTo>
                    <a:pt x="5640" y="9137"/>
                  </a:moveTo>
                  <a:lnTo>
                    <a:pt x="5640" y="11279"/>
                  </a:lnTo>
                  <a:lnTo>
                    <a:pt x="3183" y="11279"/>
                  </a:lnTo>
                  <a:lnTo>
                    <a:pt x="5262" y="9137"/>
                  </a:lnTo>
                  <a:close/>
                  <a:moveTo>
                    <a:pt x="8412" y="9137"/>
                  </a:moveTo>
                  <a:lnTo>
                    <a:pt x="8412" y="11279"/>
                  </a:lnTo>
                  <a:lnTo>
                    <a:pt x="6333" y="11279"/>
                  </a:lnTo>
                  <a:lnTo>
                    <a:pt x="6333" y="9137"/>
                  </a:lnTo>
                  <a:close/>
                  <a:moveTo>
                    <a:pt x="11248" y="9137"/>
                  </a:moveTo>
                  <a:lnTo>
                    <a:pt x="11248" y="11279"/>
                  </a:lnTo>
                  <a:lnTo>
                    <a:pt x="9106" y="11279"/>
                  </a:lnTo>
                  <a:lnTo>
                    <a:pt x="9106" y="9137"/>
                  </a:lnTo>
                  <a:close/>
                  <a:moveTo>
                    <a:pt x="347" y="1"/>
                  </a:moveTo>
                  <a:cubicBezTo>
                    <a:pt x="158" y="1"/>
                    <a:pt x="1" y="158"/>
                    <a:pt x="1" y="379"/>
                  </a:cubicBezTo>
                  <a:lnTo>
                    <a:pt x="1" y="10240"/>
                  </a:lnTo>
                  <a:cubicBezTo>
                    <a:pt x="1" y="11248"/>
                    <a:pt x="788" y="12036"/>
                    <a:pt x="1765" y="12036"/>
                  </a:cubicBezTo>
                  <a:lnTo>
                    <a:pt x="11657" y="12036"/>
                  </a:lnTo>
                  <a:cubicBezTo>
                    <a:pt x="11846" y="12036"/>
                    <a:pt x="12004" y="11878"/>
                    <a:pt x="12004" y="11657"/>
                  </a:cubicBezTo>
                  <a:lnTo>
                    <a:pt x="12004" y="8791"/>
                  </a:lnTo>
                  <a:cubicBezTo>
                    <a:pt x="11973" y="8602"/>
                    <a:pt x="11815" y="8444"/>
                    <a:pt x="11626" y="8444"/>
                  </a:cubicBezTo>
                  <a:lnTo>
                    <a:pt x="5987" y="8444"/>
                  </a:lnTo>
                  <a:lnTo>
                    <a:pt x="10177" y="4254"/>
                  </a:lnTo>
                  <a:cubicBezTo>
                    <a:pt x="10240" y="4191"/>
                    <a:pt x="10271" y="4096"/>
                    <a:pt x="10271" y="4033"/>
                  </a:cubicBezTo>
                  <a:cubicBezTo>
                    <a:pt x="10271" y="3939"/>
                    <a:pt x="10240" y="3844"/>
                    <a:pt x="10177" y="3781"/>
                  </a:cubicBezTo>
                  <a:lnTo>
                    <a:pt x="8192" y="1828"/>
                  </a:lnTo>
                  <a:cubicBezTo>
                    <a:pt x="8129" y="1765"/>
                    <a:pt x="8042" y="1733"/>
                    <a:pt x="7952" y="1733"/>
                  </a:cubicBezTo>
                  <a:cubicBezTo>
                    <a:pt x="7861" y="1733"/>
                    <a:pt x="7767" y="1765"/>
                    <a:pt x="7688" y="1828"/>
                  </a:cubicBezTo>
                  <a:lnTo>
                    <a:pt x="3498" y="5987"/>
                  </a:lnTo>
                  <a:lnTo>
                    <a:pt x="3498" y="379"/>
                  </a:lnTo>
                  <a:cubicBezTo>
                    <a:pt x="3498" y="158"/>
                    <a:pt x="3340" y="1"/>
                    <a:pt x="315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5794;p76"/>
            <p:cNvSpPr/>
            <p:nvPr/>
          </p:nvSpPr>
          <p:spPr>
            <a:xfrm>
              <a:off x="-50119425" y="21947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" name="Google Shape;147;p27"/>
          <p:cNvGrpSpPr>
            <a:grpSpLocks/>
          </p:cNvGrpSpPr>
          <p:nvPr/>
        </p:nvGrpSpPr>
        <p:grpSpPr>
          <a:xfrm>
            <a:off x="5292080" y="1802465"/>
            <a:ext cx="448754" cy="553261"/>
            <a:chOff x="1770459" y="2884503"/>
            <a:chExt cx="254644" cy="348828"/>
          </a:xfrm>
          <a:solidFill>
            <a:srgbClr val="435A72"/>
          </a:solidFill>
        </p:grpSpPr>
        <p:sp>
          <p:nvSpPr>
            <p:cNvPr id="32" name="Google Shape;148;p27"/>
            <p:cNvSpPr/>
            <p:nvPr/>
          </p:nvSpPr>
          <p:spPr>
            <a:xfrm>
              <a:off x="1832330" y="2884503"/>
              <a:ext cx="130902" cy="159572"/>
            </a:xfrm>
            <a:custGeom>
              <a:avLst/>
              <a:gdLst/>
              <a:ahLst/>
              <a:cxnLst/>
              <a:rect l="l" t="t" r="r" b="b"/>
              <a:pathLst>
                <a:path w="4132" h="5037" extrusionOk="0">
                  <a:moveTo>
                    <a:pt x="2060" y="0"/>
                  </a:moveTo>
                  <a:cubicBezTo>
                    <a:pt x="953" y="0"/>
                    <a:pt x="36" y="869"/>
                    <a:pt x="0" y="1977"/>
                  </a:cubicBezTo>
                  <a:cubicBezTo>
                    <a:pt x="0" y="2072"/>
                    <a:pt x="60" y="2143"/>
                    <a:pt x="143" y="2143"/>
                  </a:cubicBezTo>
                  <a:cubicBezTo>
                    <a:pt x="238" y="2143"/>
                    <a:pt x="310" y="2084"/>
                    <a:pt x="310" y="2001"/>
                  </a:cubicBezTo>
                  <a:cubicBezTo>
                    <a:pt x="357" y="1060"/>
                    <a:pt x="1131" y="322"/>
                    <a:pt x="2060" y="322"/>
                  </a:cubicBezTo>
                  <a:cubicBezTo>
                    <a:pt x="3036" y="322"/>
                    <a:pt x="3822" y="1120"/>
                    <a:pt x="3822" y="2084"/>
                  </a:cubicBezTo>
                  <a:cubicBezTo>
                    <a:pt x="3822" y="2846"/>
                    <a:pt x="3334" y="3513"/>
                    <a:pt x="2596" y="3751"/>
                  </a:cubicBezTo>
                  <a:cubicBezTo>
                    <a:pt x="2572" y="3763"/>
                    <a:pt x="2524" y="3787"/>
                    <a:pt x="2512" y="3822"/>
                  </a:cubicBezTo>
                  <a:lnTo>
                    <a:pt x="2060" y="4572"/>
                  </a:lnTo>
                  <a:lnTo>
                    <a:pt x="1619" y="3822"/>
                  </a:lnTo>
                  <a:cubicBezTo>
                    <a:pt x="1608" y="3798"/>
                    <a:pt x="1572" y="3763"/>
                    <a:pt x="1524" y="3751"/>
                  </a:cubicBezTo>
                  <a:cubicBezTo>
                    <a:pt x="977" y="3572"/>
                    <a:pt x="548" y="3144"/>
                    <a:pt x="381" y="2572"/>
                  </a:cubicBezTo>
                  <a:cubicBezTo>
                    <a:pt x="362" y="2503"/>
                    <a:pt x="293" y="2459"/>
                    <a:pt x="230" y="2459"/>
                  </a:cubicBezTo>
                  <a:cubicBezTo>
                    <a:pt x="216" y="2459"/>
                    <a:pt x="203" y="2461"/>
                    <a:pt x="191" y="2465"/>
                  </a:cubicBezTo>
                  <a:cubicBezTo>
                    <a:pt x="95" y="2501"/>
                    <a:pt x="60" y="2584"/>
                    <a:pt x="84" y="2667"/>
                  </a:cubicBezTo>
                  <a:cubicBezTo>
                    <a:pt x="274" y="3298"/>
                    <a:pt x="750" y="3810"/>
                    <a:pt x="1381" y="4037"/>
                  </a:cubicBezTo>
                  <a:lnTo>
                    <a:pt x="1929" y="4953"/>
                  </a:lnTo>
                  <a:cubicBezTo>
                    <a:pt x="1965" y="5001"/>
                    <a:pt x="2000" y="5037"/>
                    <a:pt x="2060" y="5037"/>
                  </a:cubicBezTo>
                  <a:cubicBezTo>
                    <a:pt x="2120" y="5037"/>
                    <a:pt x="2167" y="5001"/>
                    <a:pt x="2191" y="4953"/>
                  </a:cubicBezTo>
                  <a:lnTo>
                    <a:pt x="2751" y="4037"/>
                  </a:lnTo>
                  <a:cubicBezTo>
                    <a:pt x="3584" y="3739"/>
                    <a:pt x="4132" y="2965"/>
                    <a:pt x="4132" y="2084"/>
                  </a:cubicBezTo>
                  <a:cubicBezTo>
                    <a:pt x="4132" y="941"/>
                    <a:pt x="3215" y="0"/>
                    <a:pt x="206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49;p27"/>
            <p:cNvSpPr/>
            <p:nvPr/>
          </p:nvSpPr>
          <p:spPr>
            <a:xfrm>
              <a:off x="1861000" y="2912698"/>
              <a:ext cx="75842" cy="72167"/>
            </a:xfrm>
            <a:custGeom>
              <a:avLst/>
              <a:gdLst/>
              <a:ahLst/>
              <a:cxnLst/>
              <a:rect l="l" t="t" r="r" b="b"/>
              <a:pathLst>
                <a:path w="2394" h="2278" extrusionOk="0">
                  <a:moveTo>
                    <a:pt x="1441" y="313"/>
                  </a:moveTo>
                  <a:cubicBezTo>
                    <a:pt x="1572" y="313"/>
                    <a:pt x="1715" y="360"/>
                    <a:pt x="1810" y="468"/>
                  </a:cubicBezTo>
                  <a:cubicBezTo>
                    <a:pt x="2036" y="670"/>
                    <a:pt x="2036" y="1015"/>
                    <a:pt x="1834" y="1218"/>
                  </a:cubicBezTo>
                  <a:cubicBezTo>
                    <a:pt x="1726" y="1325"/>
                    <a:pt x="1587" y="1378"/>
                    <a:pt x="1448" y="1378"/>
                  </a:cubicBezTo>
                  <a:cubicBezTo>
                    <a:pt x="1310" y="1378"/>
                    <a:pt x="1173" y="1325"/>
                    <a:pt x="1072" y="1218"/>
                  </a:cubicBezTo>
                  <a:cubicBezTo>
                    <a:pt x="857" y="1015"/>
                    <a:pt x="857" y="670"/>
                    <a:pt x="1072" y="468"/>
                  </a:cubicBezTo>
                  <a:cubicBezTo>
                    <a:pt x="1167" y="360"/>
                    <a:pt x="1310" y="313"/>
                    <a:pt x="1441" y="313"/>
                  </a:cubicBezTo>
                  <a:close/>
                  <a:moveTo>
                    <a:pt x="1451" y="0"/>
                  </a:moveTo>
                  <a:cubicBezTo>
                    <a:pt x="1232" y="0"/>
                    <a:pt x="1012" y="81"/>
                    <a:pt x="845" y="241"/>
                  </a:cubicBezTo>
                  <a:cubicBezTo>
                    <a:pt x="548" y="539"/>
                    <a:pt x="524" y="992"/>
                    <a:pt x="738" y="1325"/>
                  </a:cubicBezTo>
                  <a:lnTo>
                    <a:pt x="60" y="2015"/>
                  </a:lnTo>
                  <a:cubicBezTo>
                    <a:pt x="0" y="2075"/>
                    <a:pt x="0" y="2182"/>
                    <a:pt x="60" y="2242"/>
                  </a:cubicBezTo>
                  <a:cubicBezTo>
                    <a:pt x="83" y="2265"/>
                    <a:pt x="131" y="2277"/>
                    <a:pt x="179" y="2277"/>
                  </a:cubicBezTo>
                  <a:cubicBezTo>
                    <a:pt x="226" y="2277"/>
                    <a:pt x="262" y="2265"/>
                    <a:pt x="298" y="2242"/>
                  </a:cubicBezTo>
                  <a:lnTo>
                    <a:pt x="976" y="1551"/>
                  </a:lnTo>
                  <a:cubicBezTo>
                    <a:pt x="1131" y="1658"/>
                    <a:pt x="1298" y="1706"/>
                    <a:pt x="1453" y="1706"/>
                  </a:cubicBezTo>
                  <a:cubicBezTo>
                    <a:pt x="1679" y="1706"/>
                    <a:pt x="1881" y="1611"/>
                    <a:pt x="2072" y="1444"/>
                  </a:cubicBezTo>
                  <a:cubicBezTo>
                    <a:pt x="2393" y="1122"/>
                    <a:pt x="2393" y="575"/>
                    <a:pt x="2048" y="241"/>
                  </a:cubicBezTo>
                  <a:cubicBezTo>
                    <a:pt x="1887" y="81"/>
                    <a:pt x="1670" y="0"/>
                    <a:pt x="145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50;p27"/>
            <p:cNvSpPr/>
            <p:nvPr/>
          </p:nvSpPr>
          <p:spPr>
            <a:xfrm>
              <a:off x="1818359" y="3060644"/>
              <a:ext cx="57753" cy="24172"/>
            </a:xfrm>
            <a:custGeom>
              <a:avLst/>
              <a:gdLst/>
              <a:ahLst/>
              <a:cxnLst/>
              <a:rect l="l" t="t" r="r" b="b"/>
              <a:pathLst>
                <a:path w="1823" h="763" extrusionOk="0">
                  <a:moveTo>
                    <a:pt x="181" y="0"/>
                  </a:moveTo>
                  <a:cubicBezTo>
                    <a:pt x="116" y="0"/>
                    <a:pt x="55" y="43"/>
                    <a:pt x="36" y="108"/>
                  </a:cubicBezTo>
                  <a:cubicBezTo>
                    <a:pt x="1" y="203"/>
                    <a:pt x="48" y="286"/>
                    <a:pt x="144" y="322"/>
                  </a:cubicBezTo>
                  <a:lnTo>
                    <a:pt x="1584" y="763"/>
                  </a:lnTo>
                  <a:lnTo>
                    <a:pt x="1632" y="763"/>
                  </a:lnTo>
                  <a:cubicBezTo>
                    <a:pt x="1703" y="763"/>
                    <a:pt x="1763" y="727"/>
                    <a:pt x="1775" y="643"/>
                  </a:cubicBezTo>
                  <a:cubicBezTo>
                    <a:pt x="1822" y="572"/>
                    <a:pt x="1775" y="465"/>
                    <a:pt x="1691" y="453"/>
                  </a:cubicBezTo>
                  <a:lnTo>
                    <a:pt x="239" y="12"/>
                  </a:lnTo>
                  <a:cubicBezTo>
                    <a:pt x="220" y="4"/>
                    <a:pt x="200" y="0"/>
                    <a:pt x="18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51;p27"/>
            <p:cNvSpPr/>
            <p:nvPr/>
          </p:nvSpPr>
          <p:spPr>
            <a:xfrm>
              <a:off x="1818359" y="3078384"/>
              <a:ext cx="57753" cy="24552"/>
            </a:xfrm>
            <a:custGeom>
              <a:avLst/>
              <a:gdLst/>
              <a:ahLst/>
              <a:cxnLst/>
              <a:rect l="l" t="t" r="r" b="b"/>
              <a:pathLst>
                <a:path w="1823" h="775" extrusionOk="0">
                  <a:moveTo>
                    <a:pt x="182" y="0"/>
                  </a:moveTo>
                  <a:cubicBezTo>
                    <a:pt x="116" y="0"/>
                    <a:pt x="55" y="45"/>
                    <a:pt x="36" y="119"/>
                  </a:cubicBezTo>
                  <a:cubicBezTo>
                    <a:pt x="1" y="203"/>
                    <a:pt x="48" y="298"/>
                    <a:pt x="144" y="322"/>
                  </a:cubicBezTo>
                  <a:lnTo>
                    <a:pt x="1584" y="774"/>
                  </a:lnTo>
                  <a:lnTo>
                    <a:pt x="1632" y="774"/>
                  </a:lnTo>
                  <a:cubicBezTo>
                    <a:pt x="1703" y="774"/>
                    <a:pt x="1763" y="726"/>
                    <a:pt x="1775" y="655"/>
                  </a:cubicBezTo>
                  <a:cubicBezTo>
                    <a:pt x="1822" y="584"/>
                    <a:pt x="1775" y="488"/>
                    <a:pt x="1691" y="464"/>
                  </a:cubicBezTo>
                  <a:lnTo>
                    <a:pt x="239" y="12"/>
                  </a:lnTo>
                  <a:cubicBezTo>
                    <a:pt x="220" y="4"/>
                    <a:pt x="201" y="0"/>
                    <a:pt x="18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52;p27"/>
            <p:cNvSpPr/>
            <p:nvPr/>
          </p:nvSpPr>
          <p:spPr>
            <a:xfrm>
              <a:off x="1818359" y="3096474"/>
              <a:ext cx="57753" cy="24172"/>
            </a:xfrm>
            <a:custGeom>
              <a:avLst/>
              <a:gdLst/>
              <a:ahLst/>
              <a:cxnLst/>
              <a:rect l="l" t="t" r="r" b="b"/>
              <a:pathLst>
                <a:path w="1823" h="763" extrusionOk="0">
                  <a:moveTo>
                    <a:pt x="181" y="1"/>
                  </a:moveTo>
                  <a:cubicBezTo>
                    <a:pt x="116" y="1"/>
                    <a:pt x="55" y="44"/>
                    <a:pt x="36" y="108"/>
                  </a:cubicBezTo>
                  <a:cubicBezTo>
                    <a:pt x="1" y="203"/>
                    <a:pt x="48" y="286"/>
                    <a:pt x="144" y="322"/>
                  </a:cubicBezTo>
                  <a:lnTo>
                    <a:pt x="1584" y="763"/>
                  </a:lnTo>
                  <a:lnTo>
                    <a:pt x="1632" y="763"/>
                  </a:lnTo>
                  <a:cubicBezTo>
                    <a:pt x="1703" y="763"/>
                    <a:pt x="1763" y="727"/>
                    <a:pt x="1775" y="644"/>
                  </a:cubicBezTo>
                  <a:cubicBezTo>
                    <a:pt x="1822" y="572"/>
                    <a:pt x="1775" y="489"/>
                    <a:pt x="1691" y="453"/>
                  </a:cubicBezTo>
                  <a:lnTo>
                    <a:pt x="239" y="13"/>
                  </a:lnTo>
                  <a:cubicBezTo>
                    <a:pt x="220" y="4"/>
                    <a:pt x="200" y="1"/>
                    <a:pt x="18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53;p27"/>
            <p:cNvSpPr/>
            <p:nvPr/>
          </p:nvSpPr>
          <p:spPr>
            <a:xfrm>
              <a:off x="2022410" y="3029914"/>
              <a:ext cx="760" cy="570"/>
            </a:xfrm>
            <a:custGeom>
              <a:avLst/>
              <a:gdLst/>
              <a:ahLst/>
              <a:cxnLst/>
              <a:rect l="l" t="t" r="r" b="b"/>
              <a:pathLst>
                <a:path w="24" h="18" extrusionOk="0">
                  <a:moveTo>
                    <a:pt x="3" y="0"/>
                  </a:moveTo>
                  <a:cubicBezTo>
                    <a:pt x="0" y="0"/>
                    <a:pt x="21" y="18"/>
                    <a:pt x="23" y="18"/>
                  </a:cubicBezTo>
                  <a:cubicBezTo>
                    <a:pt x="24" y="18"/>
                    <a:pt x="22" y="15"/>
                    <a:pt x="13" y="6"/>
                  </a:cubicBezTo>
                  <a:cubicBezTo>
                    <a:pt x="7" y="2"/>
                    <a:pt x="4" y="0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54;p27"/>
            <p:cNvSpPr/>
            <p:nvPr/>
          </p:nvSpPr>
          <p:spPr>
            <a:xfrm>
              <a:off x="1770459" y="3017337"/>
              <a:ext cx="254644" cy="215994"/>
            </a:xfrm>
            <a:custGeom>
              <a:avLst/>
              <a:gdLst/>
              <a:ahLst/>
              <a:cxnLst/>
              <a:rect l="l" t="t" r="r" b="b"/>
              <a:pathLst>
                <a:path w="8038" h="6818" extrusionOk="0">
                  <a:moveTo>
                    <a:pt x="7275" y="391"/>
                  </a:moveTo>
                  <a:lnTo>
                    <a:pt x="7275" y="3677"/>
                  </a:lnTo>
                  <a:lnTo>
                    <a:pt x="4180" y="4677"/>
                  </a:lnTo>
                  <a:lnTo>
                    <a:pt x="4180" y="2570"/>
                  </a:lnTo>
                  <a:lnTo>
                    <a:pt x="4180" y="1760"/>
                  </a:lnTo>
                  <a:lnTo>
                    <a:pt x="4180" y="1391"/>
                  </a:lnTo>
                  <a:lnTo>
                    <a:pt x="7275" y="391"/>
                  </a:lnTo>
                  <a:close/>
                  <a:moveTo>
                    <a:pt x="310" y="748"/>
                  </a:moveTo>
                  <a:lnTo>
                    <a:pt x="429" y="796"/>
                  </a:lnTo>
                  <a:lnTo>
                    <a:pt x="429" y="3820"/>
                  </a:lnTo>
                  <a:cubicBezTo>
                    <a:pt x="429" y="3892"/>
                    <a:pt x="477" y="3951"/>
                    <a:pt x="548" y="3963"/>
                  </a:cubicBezTo>
                  <a:lnTo>
                    <a:pt x="3858" y="5023"/>
                  </a:lnTo>
                  <a:lnTo>
                    <a:pt x="3858" y="5630"/>
                  </a:lnTo>
                  <a:lnTo>
                    <a:pt x="310" y="4499"/>
                  </a:lnTo>
                  <a:lnTo>
                    <a:pt x="310" y="1332"/>
                  </a:lnTo>
                  <a:lnTo>
                    <a:pt x="310" y="748"/>
                  </a:lnTo>
                  <a:close/>
                  <a:moveTo>
                    <a:pt x="7704" y="748"/>
                  </a:moveTo>
                  <a:lnTo>
                    <a:pt x="7704" y="1332"/>
                  </a:lnTo>
                  <a:lnTo>
                    <a:pt x="7704" y="4499"/>
                  </a:lnTo>
                  <a:lnTo>
                    <a:pt x="4168" y="5630"/>
                  </a:lnTo>
                  <a:lnTo>
                    <a:pt x="4168" y="5023"/>
                  </a:lnTo>
                  <a:lnTo>
                    <a:pt x="7466" y="3963"/>
                  </a:lnTo>
                  <a:cubicBezTo>
                    <a:pt x="7525" y="3951"/>
                    <a:pt x="7585" y="3880"/>
                    <a:pt x="7585" y="3820"/>
                  </a:cubicBezTo>
                  <a:lnTo>
                    <a:pt x="7585" y="796"/>
                  </a:lnTo>
                  <a:lnTo>
                    <a:pt x="7704" y="748"/>
                  </a:lnTo>
                  <a:close/>
                  <a:moveTo>
                    <a:pt x="310" y="4844"/>
                  </a:moveTo>
                  <a:lnTo>
                    <a:pt x="3858" y="5975"/>
                  </a:lnTo>
                  <a:lnTo>
                    <a:pt x="3858" y="6440"/>
                  </a:lnTo>
                  <a:lnTo>
                    <a:pt x="310" y="5309"/>
                  </a:lnTo>
                  <a:lnTo>
                    <a:pt x="310" y="4844"/>
                  </a:lnTo>
                  <a:close/>
                  <a:moveTo>
                    <a:pt x="595" y="0"/>
                  </a:moveTo>
                  <a:cubicBezTo>
                    <a:pt x="562" y="0"/>
                    <a:pt x="522" y="17"/>
                    <a:pt x="489" y="34"/>
                  </a:cubicBezTo>
                  <a:cubicBezTo>
                    <a:pt x="441" y="70"/>
                    <a:pt x="429" y="105"/>
                    <a:pt x="429" y="165"/>
                  </a:cubicBezTo>
                  <a:lnTo>
                    <a:pt x="429" y="439"/>
                  </a:lnTo>
                  <a:lnTo>
                    <a:pt x="203" y="367"/>
                  </a:lnTo>
                  <a:cubicBezTo>
                    <a:pt x="189" y="360"/>
                    <a:pt x="175" y="358"/>
                    <a:pt x="161" y="358"/>
                  </a:cubicBezTo>
                  <a:cubicBezTo>
                    <a:pt x="127" y="358"/>
                    <a:pt x="94" y="374"/>
                    <a:pt x="60" y="391"/>
                  </a:cubicBezTo>
                  <a:cubicBezTo>
                    <a:pt x="12" y="427"/>
                    <a:pt x="1" y="463"/>
                    <a:pt x="1" y="522"/>
                  </a:cubicBezTo>
                  <a:lnTo>
                    <a:pt x="1" y="1332"/>
                  </a:lnTo>
                  <a:lnTo>
                    <a:pt x="1" y="4618"/>
                  </a:lnTo>
                  <a:lnTo>
                    <a:pt x="1" y="5428"/>
                  </a:lnTo>
                  <a:cubicBezTo>
                    <a:pt x="1" y="5499"/>
                    <a:pt x="48" y="5559"/>
                    <a:pt x="120" y="5570"/>
                  </a:cubicBezTo>
                  <a:lnTo>
                    <a:pt x="3977" y="6809"/>
                  </a:lnTo>
                  <a:cubicBezTo>
                    <a:pt x="3989" y="6815"/>
                    <a:pt x="4001" y="6818"/>
                    <a:pt x="4016" y="6818"/>
                  </a:cubicBezTo>
                  <a:cubicBezTo>
                    <a:pt x="4031" y="6818"/>
                    <a:pt x="4049" y="6815"/>
                    <a:pt x="4073" y="6809"/>
                  </a:cubicBezTo>
                  <a:lnTo>
                    <a:pt x="6061" y="6166"/>
                  </a:lnTo>
                  <a:cubicBezTo>
                    <a:pt x="6144" y="6130"/>
                    <a:pt x="6192" y="6047"/>
                    <a:pt x="6156" y="5963"/>
                  </a:cubicBezTo>
                  <a:cubicBezTo>
                    <a:pt x="6138" y="5890"/>
                    <a:pt x="6076" y="5844"/>
                    <a:pt x="6011" y="5844"/>
                  </a:cubicBezTo>
                  <a:cubicBezTo>
                    <a:pt x="5992" y="5844"/>
                    <a:pt x="5972" y="5848"/>
                    <a:pt x="5954" y="5856"/>
                  </a:cubicBezTo>
                  <a:lnTo>
                    <a:pt x="4180" y="6440"/>
                  </a:lnTo>
                  <a:lnTo>
                    <a:pt x="4180" y="5975"/>
                  </a:lnTo>
                  <a:lnTo>
                    <a:pt x="7728" y="4844"/>
                  </a:lnTo>
                  <a:lnTo>
                    <a:pt x="7728" y="5309"/>
                  </a:lnTo>
                  <a:lnTo>
                    <a:pt x="6597" y="5666"/>
                  </a:lnTo>
                  <a:cubicBezTo>
                    <a:pt x="6501" y="5690"/>
                    <a:pt x="6454" y="5773"/>
                    <a:pt x="6489" y="5868"/>
                  </a:cubicBezTo>
                  <a:cubicBezTo>
                    <a:pt x="6501" y="5940"/>
                    <a:pt x="6573" y="5987"/>
                    <a:pt x="6632" y="5987"/>
                  </a:cubicBezTo>
                  <a:cubicBezTo>
                    <a:pt x="6656" y="5987"/>
                    <a:pt x="6668" y="5987"/>
                    <a:pt x="6680" y="5975"/>
                  </a:cubicBezTo>
                  <a:lnTo>
                    <a:pt x="7918" y="5570"/>
                  </a:lnTo>
                  <a:cubicBezTo>
                    <a:pt x="7978" y="5559"/>
                    <a:pt x="8037" y="5475"/>
                    <a:pt x="8037" y="5416"/>
                  </a:cubicBezTo>
                  <a:lnTo>
                    <a:pt x="8037" y="4618"/>
                  </a:lnTo>
                  <a:lnTo>
                    <a:pt x="8037" y="1332"/>
                  </a:lnTo>
                  <a:lnTo>
                    <a:pt x="8037" y="522"/>
                  </a:lnTo>
                  <a:cubicBezTo>
                    <a:pt x="8037" y="486"/>
                    <a:pt x="8002" y="439"/>
                    <a:pt x="7966" y="403"/>
                  </a:cubicBezTo>
                  <a:cubicBezTo>
                    <a:pt x="7931" y="386"/>
                    <a:pt x="7896" y="375"/>
                    <a:pt x="7857" y="375"/>
                  </a:cubicBezTo>
                  <a:cubicBezTo>
                    <a:pt x="7842" y="375"/>
                    <a:pt x="7827" y="376"/>
                    <a:pt x="7811" y="379"/>
                  </a:cubicBezTo>
                  <a:lnTo>
                    <a:pt x="7585" y="451"/>
                  </a:lnTo>
                  <a:lnTo>
                    <a:pt x="7585" y="189"/>
                  </a:lnTo>
                  <a:cubicBezTo>
                    <a:pt x="7585" y="141"/>
                    <a:pt x="7561" y="82"/>
                    <a:pt x="7525" y="46"/>
                  </a:cubicBezTo>
                  <a:cubicBezTo>
                    <a:pt x="7499" y="29"/>
                    <a:pt x="7467" y="17"/>
                    <a:pt x="7428" y="17"/>
                  </a:cubicBezTo>
                  <a:cubicBezTo>
                    <a:pt x="7413" y="17"/>
                    <a:pt x="7398" y="19"/>
                    <a:pt x="7382" y="22"/>
                  </a:cubicBezTo>
                  <a:lnTo>
                    <a:pt x="4013" y="1094"/>
                  </a:lnTo>
                  <a:lnTo>
                    <a:pt x="1965" y="439"/>
                  </a:lnTo>
                  <a:cubicBezTo>
                    <a:pt x="1944" y="431"/>
                    <a:pt x="1923" y="427"/>
                    <a:pt x="1903" y="427"/>
                  </a:cubicBezTo>
                  <a:cubicBezTo>
                    <a:pt x="1835" y="427"/>
                    <a:pt x="1778" y="472"/>
                    <a:pt x="1751" y="546"/>
                  </a:cubicBezTo>
                  <a:cubicBezTo>
                    <a:pt x="1727" y="629"/>
                    <a:pt x="1775" y="725"/>
                    <a:pt x="1858" y="748"/>
                  </a:cubicBezTo>
                  <a:lnTo>
                    <a:pt x="3834" y="1391"/>
                  </a:lnTo>
                  <a:lnTo>
                    <a:pt x="3834" y="1760"/>
                  </a:lnTo>
                  <a:lnTo>
                    <a:pt x="3834" y="2570"/>
                  </a:lnTo>
                  <a:lnTo>
                    <a:pt x="3834" y="4677"/>
                  </a:lnTo>
                  <a:lnTo>
                    <a:pt x="739" y="3677"/>
                  </a:lnTo>
                  <a:lnTo>
                    <a:pt x="739" y="391"/>
                  </a:lnTo>
                  <a:lnTo>
                    <a:pt x="1215" y="546"/>
                  </a:lnTo>
                  <a:cubicBezTo>
                    <a:pt x="1232" y="550"/>
                    <a:pt x="1248" y="552"/>
                    <a:pt x="1264" y="552"/>
                  </a:cubicBezTo>
                  <a:cubicBezTo>
                    <a:pt x="1338" y="552"/>
                    <a:pt x="1400" y="508"/>
                    <a:pt x="1429" y="439"/>
                  </a:cubicBezTo>
                  <a:cubicBezTo>
                    <a:pt x="1453" y="344"/>
                    <a:pt x="1406" y="260"/>
                    <a:pt x="1322" y="225"/>
                  </a:cubicBezTo>
                  <a:lnTo>
                    <a:pt x="632" y="10"/>
                  </a:lnTo>
                  <a:cubicBezTo>
                    <a:pt x="621" y="3"/>
                    <a:pt x="609" y="0"/>
                    <a:pt x="59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55;p27"/>
            <p:cNvSpPr/>
            <p:nvPr/>
          </p:nvSpPr>
          <p:spPr>
            <a:xfrm>
              <a:off x="1929271" y="3055987"/>
              <a:ext cx="38111" cy="47298"/>
            </a:xfrm>
            <a:custGeom>
              <a:avLst/>
              <a:gdLst/>
              <a:ahLst/>
              <a:cxnLst/>
              <a:rect l="l" t="t" r="r" b="b"/>
              <a:pathLst>
                <a:path w="1203" h="1493" extrusionOk="0">
                  <a:moveTo>
                    <a:pt x="881" y="374"/>
                  </a:moveTo>
                  <a:lnTo>
                    <a:pt x="881" y="945"/>
                  </a:lnTo>
                  <a:lnTo>
                    <a:pt x="345" y="1112"/>
                  </a:lnTo>
                  <a:lnTo>
                    <a:pt x="345" y="540"/>
                  </a:lnTo>
                  <a:lnTo>
                    <a:pt x="881" y="374"/>
                  </a:lnTo>
                  <a:close/>
                  <a:moveTo>
                    <a:pt x="1029" y="0"/>
                  </a:moveTo>
                  <a:cubicBezTo>
                    <a:pt x="1017" y="0"/>
                    <a:pt x="1003" y="2"/>
                    <a:pt x="988" y="5"/>
                  </a:cubicBezTo>
                  <a:lnTo>
                    <a:pt x="119" y="279"/>
                  </a:lnTo>
                  <a:cubicBezTo>
                    <a:pt x="60" y="290"/>
                    <a:pt x="0" y="362"/>
                    <a:pt x="0" y="421"/>
                  </a:cubicBezTo>
                  <a:lnTo>
                    <a:pt x="0" y="1326"/>
                  </a:lnTo>
                  <a:cubicBezTo>
                    <a:pt x="0" y="1374"/>
                    <a:pt x="24" y="1433"/>
                    <a:pt x="60" y="1469"/>
                  </a:cubicBezTo>
                  <a:cubicBezTo>
                    <a:pt x="83" y="1481"/>
                    <a:pt x="119" y="1493"/>
                    <a:pt x="155" y="1493"/>
                  </a:cubicBezTo>
                  <a:cubicBezTo>
                    <a:pt x="167" y="1493"/>
                    <a:pt x="179" y="1493"/>
                    <a:pt x="191" y="1481"/>
                  </a:cubicBezTo>
                  <a:lnTo>
                    <a:pt x="1060" y="1207"/>
                  </a:lnTo>
                  <a:cubicBezTo>
                    <a:pt x="1119" y="1195"/>
                    <a:pt x="1179" y="1124"/>
                    <a:pt x="1179" y="1064"/>
                  </a:cubicBezTo>
                  <a:lnTo>
                    <a:pt x="1179" y="159"/>
                  </a:lnTo>
                  <a:cubicBezTo>
                    <a:pt x="1203" y="112"/>
                    <a:pt x="1179" y="64"/>
                    <a:pt x="1131" y="40"/>
                  </a:cubicBezTo>
                  <a:cubicBezTo>
                    <a:pt x="1095" y="14"/>
                    <a:pt x="1066" y="0"/>
                    <a:pt x="10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4" name="Google Shape;7407;p59"/>
          <p:cNvGrpSpPr>
            <a:grpSpLocks noChangeAspect="1"/>
          </p:cNvGrpSpPr>
          <p:nvPr/>
        </p:nvGrpSpPr>
        <p:grpSpPr>
          <a:xfrm>
            <a:off x="5278019" y="3757655"/>
            <a:ext cx="587864" cy="470279"/>
            <a:chOff x="7500054" y="2934733"/>
            <a:chExt cx="350576" cy="280454"/>
          </a:xfrm>
          <a:solidFill>
            <a:srgbClr val="01AFE2"/>
          </a:solidFill>
        </p:grpSpPr>
        <p:sp>
          <p:nvSpPr>
            <p:cNvPr id="125" name="Google Shape;7408;p59"/>
            <p:cNvSpPr/>
            <p:nvPr/>
          </p:nvSpPr>
          <p:spPr>
            <a:xfrm>
              <a:off x="7571671" y="2959371"/>
              <a:ext cx="191426" cy="10249"/>
            </a:xfrm>
            <a:custGeom>
              <a:avLst/>
              <a:gdLst/>
              <a:ahLst/>
              <a:cxnLst/>
              <a:rect l="l" t="t" r="r" b="b"/>
              <a:pathLst>
                <a:path w="6014" h="322" extrusionOk="0">
                  <a:moveTo>
                    <a:pt x="156" y="0"/>
                  </a:moveTo>
                  <a:cubicBezTo>
                    <a:pt x="72" y="0"/>
                    <a:pt x="1" y="71"/>
                    <a:pt x="1" y="167"/>
                  </a:cubicBezTo>
                  <a:cubicBezTo>
                    <a:pt x="1" y="250"/>
                    <a:pt x="72" y="322"/>
                    <a:pt x="156" y="322"/>
                  </a:cubicBezTo>
                  <a:lnTo>
                    <a:pt x="5847" y="322"/>
                  </a:lnTo>
                  <a:cubicBezTo>
                    <a:pt x="5930" y="322"/>
                    <a:pt x="6014" y="250"/>
                    <a:pt x="6014" y="167"/>
                  </a:cubicBezTo>
                  <a:cubicBezTo>
                    <a:pt x="6014" y="71"/>
                    <a:pt x="5930" y="0"/>
                    <a:pt x="58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7409;p59"/>
            <p:cNvSpPr/>
            <p:nvPr/>
          </p:nvSpPr>
          <p:spPr>
            <a:xfrm>
              <a:off x="7500054" y="2934733"/>
              <a:ext cx="350576" cy="280454"/>
            </a:xfrm>
            <a:custGeom>
              <a:avLst/>
              <a:gdLst/>
              <a:ahLst/>
              <a:cxnLst/>
              <a:rect l="l" t="t" r="r" b="b"/>
              <a:pathLst>
                <a:path w="11014" h="8811" extrusionOk="0">
                  <a:moveTo>
                    <a:pt x="1501" y="310"/>
                  </a:moveTo>
                  <a:lnTo>
                    <a:pt x="1501" y="1560"/>
                  </a:lnTo>
                  <a:lnTo>
                    <a:pt x="310" y="1560"/>
                  </a:lnTo>
                  <a:lnTo>
                    <a:pt x="310" y="417"/>
                  </a:lnTo>
                  <a:cubicBezTo>
                    <a:pt x="310" y="357"/>
                    <a:pt x="358" y="310"/>
                    <a:pt x="417" y="310"/>
                  </a:cubicBezTo>
                  <a:close/>
                  <a:moveTo>
                    <a:pt x="8990" y="310"/>
                  </a:moveTo>
                  <a:cubicBezTo>
                    <a:pt x="9049" y="310"/>
                    <a:pt x="9097" y="357"/>
                    <a:pt x="9097" y="417"/>
                  </a:cubicBezTo>
                  <a:lnTo>
                    <a:pt x="9097" y="1560"/>
                  </a:lnTo>
                  <a:lnTo>
                    <a:pt x="1834" y="1560"/>
                  </a:lnTo>
                  <a:lnTo>
                    <a:pt x="1834" y="310"/>
                  </a:lnTo>
                  <a:close/>
                  <a:moveTo>
                    <a:pt x="10419" y="3453"/>
                  </a:moveTo>
                  <a:cubicBezTo>
                    <a:pt x="10561" y="3453"/>
                    <a:pt x="10704" y="3572"/>
                    <a:pt x="10704" y="3739"/>
                  </a:cubicBezTo>
                  <a:cubicBezTo>
                    <a:pt x="10704" y="3893"/>
                    <a:pt x="10561" y="4013"/>
                    <a:pt x="10419" y="4013"/>
                  </a:cubicBezTo>
                  <a:cubicBezTo>
                    <a:pt x="10264" y="4013"/>
                    <a:pt x="10133" y="3893"/>
                    <a:pt x="10133" y="3739"/>
                  </a:cubicBezTo>
                  <a:cubicBezTo>
                    <a:pt x="10133" y="3572"/>
                    <a:pt x="10252" y="3453"/>
                    <a:pt x="10419" y="3453"/>
                  </a:cubicBezTo>
                  <a:close/>
                  <a:moveTo>
                    <a:pt x="6537" y="4786"/>
                  </a:moveTo>
                  <a:cubicBezTo>
                    <a:pt x="6680" y="4786"/>
                    <a:pt x="6811" y="4906"/>
                    <a:pt x="6811" y="5072"/>
                  </a:cubicBezTo>
                  <a:cubicBezTo>
                    <a:pt x="6811" y="5239"/>
                    <a:pt x="6680" y="5358"/>
                    <a:pt x="6537" y="5358"/>
                  </a:cubicBezTo>
                  <a:cubicBezTo>
                    <a:pt x="6382" y="5358"/>
                    <a:pt x="6251" y="5239"/>
                    <a:pt x="6251" y="5072"/>
                  </a:cubicBezTo>
                  <a:cubicBezTo>
                    <a:pt x="6251" y="4906"/>
                    <a:pt x="6370" y="4786"/>
                    <a:pt x="6537" y="4786"/>
                  </a:cubicBezTo>
                  <a:close/>
                  <a:moveTo>
                    <a:pt x="8240" y="6156"/>
                  </a:moveTo>
                  <a:cubicBezTo>
                    <a:pt x="8394" y="6156"/>
                    <a:pt x="8525" y="6275"/>
                    <a:pt x="8525" y="6441"/>
                  </a:cubicBezTo>
                  <a:cubicBezTo>
                    <a:pt x="8525" y="6608"/>
                    <a:pt x="8394" y="6727"/>
                    <a:pt x="8240" y="6727"/>
                  </a:cubicBezTo>
                  <a:cubicBezTo>
                    <a:pt x="8097" y="6727"/>
                    <a:pt x="7966" y="6608"/>
                    <a:pt x="7966" y="6441"/>
                  </a:cubicBezTo>
                  <a:cubicBezTo>
                    <a:pt x="7966" y="6299"/>
                    <a:pt x="8073" y="6156"/>
                    <a:pt x="8240" y="6156"/>
                  </a:cubicBezTo>
                  <a:close/>
                  <a:moveTo>
                    <a:pt x="4811" y="6382"/>
                  </a:moveTo>
                  <a:cubicBezTo>
                    <a:pt x="4954" y="6382"/>
                    <a:pt x="5085" y="6501"/>
                    <a:pt x="5085" y="6668"/>
                  </a:cubicBezTo>
                  <a:cubicBezTo>
                    <a:pt x="5085" y="6834"/>
                    <a:pt x="4954" y="6953"/>
                    <a:pt x="4811" y="6953"/>
                  </a:cubicBezTo>
                  <a:cubicBezTo>
                    <a:pt x="4656" y="6953"/>
                    <a:pt x="4525" y="6834"/>
                    <a:pt x="4525" y="6668"/>
                  </a:cubicBezTo>
                  <a:cubicBezTo>
                    <a:pt x="4525" y="6501"/>
                    <a:pt x="4644" y="6382"/>
                    <a:pt x="4811" y="6382"/>
                  </a:cubicBezTo>
                  <a:close/>
                  <a:moveTo>
                    <a:pt x="417" y="0"/>
                  </a:moveTo>
                  <a:cubicBezTo>
                    <a:pt x="179" y="0"/>
                    <a:pt x="1" y="143"/>
                    <a:pt x="1" y="417"/>
                  </a:cubicBezTo>
                  <a:lnTo>
                    <a:pt x="1" y="8382"/>
                  </a:lnTo>
                  <a:cubicBezTo>
                    <a:pt x="1" y="8620"/>
                    <a:pt x="191" y="8787"/>
                    <a:pt x="417" y="8787"/>
                  </a:cubicBezTo>
                  <a:lnTo>
                    <a:pt x="4513" y="8787"/>
                  </a:lnTo>
                  <a:cubicBezTo>
                    <a:pt x="4596" y="8787"/>
                    <a:pt x="4668" y="8715"/>
                    <a:pt x="4668" y="8632"/>
                  </a:cubicBezTo>
                  <a:cubicBezTo>
                    <a:pt x="4668" y="8537"/>
                    <a:pt x="4596" y="8465"/>
                    <a:pt x="4513" y="8465"/>
                  </a:cubicBezTo>
                  <a:lnTo>
                    <a:pt x="417" y="8465"/>
                  </a:lnTo>
                  <a:cubicBezTo>
                    <a:pt x="358" y="8465"/>
                    <a:pt x="310" y="8418"/>
                    <a:pt x="310" y="8358"/>
                  </a:cubicBezTo>
                  <a:lnTo>
                    <a:pt x="310" y="1869"/>
                  </a:lnTo>
                  <a:lnTo>
                    <a:pt x="9073" y="1869"/>
                  </a:lnTo>
                  <a:lnTo>
                    <a:pt x="9073" y="5144"/>
                  </a:lnTo>
                  <a:lnTo>
                    <a:pt x="8502" y="5894"/>
                  </a:lnTo>
                  <a:cubicBezTo>
                    <a:pt x="8418" y="5846"/>
                    <a:pt x="8335" y="5834"/>
                    <a:pt x="8240" y="5834"/>
                  </a:cubicBezTo>
                  <a:cubicBezTo>
                    <a:pt x="8109" y="5834"/>
                    <a:pt x="7978" y="5870"/>
                    <a:pt x="7871" y="5965"/>
                  </a:cubicBezTo>
                  <a:lnTo>
                    <a:pt x="7073" y="5322"/>
                  </a:lnTo>
                  <a:cubicBezTo>
                    <a:pt x="7109" y="5251"/>
                    <a:pt x="7132" y="5156"/>
                    <a:pt x="7132" y="5060"/>
                  </a:cubicBezTo>
                  <a:cubicBezTo>
                    <a:pt x="7132" y="4727"/>
                    <a:pt x="6859" y="4441"/>
                    <a:pt x="6513" y="4441"/>
                  </a:cubicBezTo>
                  <a:cubicBezTo>
                    <a:pt x="6192" y="4441"/>
                    <a:pt x="5906" y="4715"/>
                    <a:pt x="5906" y="5060"/>
                  </a:cubicBezTo>
                  <a:cubicBezTo>
                    <a:pt x="5906" y="5167"/>
                    <a:pt x="5942" y="5263"/>
                    <a:pt x="5978" y="5358"/>
                  </a:cubicBezTo>
                  <a:lnTo>
                    <a:pt x="5108" y="6144"/>
                  </a:lnTo>
                  <a:cubicBezTo>
                    <a:pt x="5013" y="6084"/>
                    <a:pt x="4906" y="6049"/>
                    <a:pt x="4787" y="6049"/>
                  </a:cubicBezTo>
                  <a:cubicBezTo>
                    <a:pt x="4465" y="6049"/>
                    <a:pt x="4180" y="6322"/>
                    <a:pt x="4180" y="6668"/>
                  </a:cubicBezTo>
                  <a:cubicBezTo>
                    <a:pt x="4180" y="6989"/>
                    <a:pt x="4454" y="7275"/>
                    <a:pt x="4787" y="7275"/>
                  </a:cubicBezTo>
                  <a:cubicBezTo>
                    <a:pt x="5132" y="7275"/>
                    <a:pt x="5406" y="7001"/>
                    <a:pt x="5406" y="6668"/>
                  </a:cubicBezTo>
                  <a:cubicBezTo>
                    <a:pt x="5406" y="6560"/>
                    <a:pt x="5370" y="6465"/>
                    <a:pt x="5323" y="6382"/>
                  </a:cubicBezTo>
                  <a:lnTo>
                    <a:pt x="6204" y="5572"/>
                  </a:lnTo>
                  <a:cubicBezTo>
                    <a:pt x="6299" y="5620"/>
                    <a:pt x="6394" y="5656"/>
                    <a:pt x="6501" y="5656"/>
                  </a:cubicBezTo>
                  <a:cubicBezTo>
                    <a:pt x="6620" y="5656"/>
                    <a:pt x="6740" y="5620"/>
                    <a:pt x="6835" y="5548"/>
                  </a:cubicBezTo>
                  <a:lnTo>
                    <a:pt x="7644" y="6203"/>
                  </a:lnTo>
                  <a:cubicBezTo>
                    <a:pt x="7621" y="6263"/>
                    <a:pt x="7609" y="6334"/>
                    <a:pt x="7609" y="6406"/>
                  </a:cubicBezTo>
                  <a:cubicBezTo>
                    <a:pt x="7609" y="6739"/>
                    <a:pt x="7871" y="7025"/>
                    <a:pt x="8216" y="7025"/>
                  </a:cubicBezTo>
                  <a:cubicBezTo>
                    <a:pt x="8561" y="7025"/>
                    <a:pt x="8823" y="6751"/>
                    <a:pt x="8823" y="6406"/>
                  </a:cubicBezTo>
                  <a:cubicBezTo>
                    <a:pt x="8823" y="6287"/>
                    <a:pt x="8799" y="6168"/>
                    <a:pt x="8716" y="6084"/>
                  </a:cubicBezTo>
                  <a:lnTo>
                    <a:pt x="9061" y="5656"/>
                  </a:lnTo>
                  <a:lnTo>
                    <a:pt x="9061" y="8382"/>
                  </a:lnTo>
                  <a:cubicBezTo>
                    <a:pt x="9061" y="8442"/>
                    <a:pt x="9014" y="8477"/>
                    <a:pt x="8954" y="8477"/>
                  </a:cubicBezTo>
                  <a:lnTo>
                    <a:pt x="5227" y="8477"/>
                  </a:lnTo>
                  <a:cubicBezTo>
                    <a:pt x="5132" y="8477"/>
                    <a:pt x="5061" y="8561"/>
                    <a:pt x="5061" y="8644"/>
                  </a:cubicBezTo>
                  <a:cubicBezTo>
                    <a:pt x="5061" y="8739"/>
                    <a:pt x="5132" y="8811"/>
                    <a:pt x="5227" y="8811"/>
                  </a:cubicBezTo>
                  <a:lnTo>
                    <a:pt x="8954" y="8811"/>
                  </a:lnTo>
                  <a:cubicBezTo>
                    <a:pt x="9192" y="8811"/>
                    <a:pt x="9371" y="8620"/>
                    <a:pt x="9371" y="8394"/>
                  </a:cubicBezTo>
                  <a:lnTo>
                    <a:pt x="9371" y="5287"/>
                  </a:lnTo>
                  <a:lnTo>
                    <a:pt x="10145" y="4298"/>
                  </a:lnTo>
                  <a:cubicBezTo>
                    <a:pt x="10228" y="4334"/>
                    <a:pt x="10299" y="4346"/>
                    <a:pt x="10383" y="4346"/>
                  </a:cubicBezTo>
                  <a:cubicBezTo>
                    <a:pt x="10716" y="4346"/>
                    <a:pt x="10990" y="4072"/>
                    <a:pt x="10990" y="3739"/>
                  </a:cubicBezTo>
                  <a:cubicBezTo>
                    <a:pt x="11014" y="3405"/>
                    <a:pt x="10740" y="3131"/>
                    <a:pt x="10419" y="3131"/>
                  </a:cubicBezTo>
                  <a:cubicBezTo>
                    <a:pt x="10085" y="3131"/>
                    <a:pt x="9811" y="3405"/>
                    <a:pt x="9811" y="3751"/>
                  </a:cubicBezTo>
                  <a:cubicBezTo>
                    <a:pt x="9811" y="3882"/>
                    <a:pt x="9847" y="4001"/>
                    <a:pt x="9930" y="4108"/>
                  </a:cubicBezTo>
                  <a:lnTo>
                    <a:pt x="9407" y="4763"/>
                  </a:lnTo>
                  <a:lnTo>
                    <a:pt x="9407" y="381"/>
                  </a:lnTo>
                  <a:cubicBezTo>
                    <a:pt x="9407" y="191"/>
                    <a:pt x="9276" y="0"/>
                    <a:pt x="899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7410;p59"/>
            <p:cNvSpPr/>
            <p:nvPr/>
          </p:nvSpPr>
          <p:spPr>
            <a:xfrm>
              <a:off x="7539459" y="3074564"/>
              <a:ext cx="82663" cy="10249"/>
            </a:xfrm>
            <a:custGeom>
              <a:avLst/>
              <a:gdLst/>
              <a:ahLst/>
              <a:cxnLst/>
              <a:rect l="l" t="t" r="r" b="b"/>
              <a:pathLst>
                <a:path w="2597" h="322" extrusionOk="0">
                  <a:moveTo>
                    <a:pt x="156" y="1"/>
                  </a:moveTo>
                  <a:cubicBezTo>
                    <a:pt x="72" y="1"/>
                    <a:pt x="1" y="72"/>
                    <a:pt x="1" y="155"/>
                  </a:cubicBezTo>
                  <a:cubicBezTo>
                    <a:pt x="1" y="251"/>
                    <a:pt x="72" y="322"/>
                    <a:pt x="156" y="322"/>
                  </a:cubicBezTo>
                  <a:lnTo>
                    <a:pt x="2442" y="322"/>
                  </a:lnTo>
                  <a:cubicBezTo>
                    <a:pt x="2525" y="322"/>
                    <a:pt x="2596" y="251"/>
                    <a:pt x="2596" y="155"/>
                  </a:cubicBezTo>
                  <a:cubicBezTo>
                    <a:pt x="2596" y="72"/>
                    <a:pt x="2525" y="1"/>
                    <a:pt x="244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7411;p59"/>
            <p:cNvSpPr/>
            <p:nvPr/>
          </p:nvSpPr>
          <p:spPr>
            <a:xfrm>
              <a:off x="7539459" y="3099582"/>
              <a:ext cx="82663" cy="10249"/>
            </a:xfrm>
            <a:custGeom>
              <a:avLst/>
              <a:gdLst/>
              <a:ahLst/>
              <a:cxnLst/>
              <a:rect l="l" t="t" r="r" b="b"/>
              <a:pathLst>
                <a:path w="2597" h="322" extrusionOk="0">
                  <a:moveTo>
                    <a:pt x="156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56" y="322"/>
                  </a:cubicBezTo>
                  <a:lnTo>
                    <a:pt x="2442" y="322"/>
                  </a:lnTo>
                  <a:cubicBezTo>
                    <a:pt x="2525" y="322"/>
                    <a:pt x="2596" y="250"/>
                    <a:pt x="2596" y="167"/>
                  </a:cubicBezTo>
                  <a:cubicBezTo>
                    <a:pt x="2596" y="72"/>
                    <a:pt x="2525" y="0"/>
                    <a:pt x="244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7412;p59"/>
            <p:cNvSpPr/>
            <p:nvPr/>
          </p:nvSpPr>
          <p:spPr>
            <a:xfrm>
              <a:off x="7539459" y="3124601"/>
              <a:ext cx="82663" cy="10631"/>
            </a:xfrm>
            <a:custGeom>
              <a:avLst/>
              <a:gdLst/>
              <a:ahLst/>
              <a:cxnLst/>
              <a:rect l="l" t="t" r="r" b="b"/>
              <a:pathLst>
                <a:path w="2597" h="334" extrusionOk="0">
                  <a:moveTo>
                    <a:pt x="156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34"/>
                    <a:pt x="156" y="334"/>
                  </a:cubicBezTo>
                  <a:lnTo>
                    <a:pt x="2442" y="334"/>
                  </a:lnTo>
                  <a:cubicBezTo>
                    <a:pt x="2525" y="334"/>
                    <a:pt x="2596" y="250"/>
                    <a:pt x="2596" y="167"/>
                  </a:cubicBezTo>
                  <a:cubicBezTo>
                    <a:pt x="2596" y="72"/>
                    <a:pt x="2525" y="0"/>
                    <a:pt x="244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7413;p59"/>
            <p:cNvSpPr/>
            <p:nvPr/>
          </p:nvSpPr>
          <p:spPr>
            <a:xfrm>
              <a:off x="7539459" y="3149587"/>
              <a:ext cx="82663" cy="10663"/>
            </a:xfrm>
            <a:custGeom>
              <a:avLst/>
              <a:gdLst/>
              <a:ahLst/>
              <a:cxnLst/>
              <a:rect l="l" t="t" r="r" b="b"/>
              <a:pathLst>
                <a:path w="2597" h="335" extrusionOk="0">
                  <a:moveTo>
                    <a:pt x="156" y="1"/>
                  </a:moveTo>
                  <a:cubicBezTo>
                    <a:pt x="72" y="1"/>
                    <a:pt x="1" y="84"/>
                    <a:pt x="1" y="168"/>
                  </a:cubicBezTo>
                  <a:cubicBezTo>
                    <a:pt x="1" y="263"/>
                    <a:pt x="72" y="334"/>
                    <a:pt x="156" y="334"/>
                  </a:cubicBezTo>
                  <a:lnTo>
                    <a:pt x="2442" y="334"/>
                  </a:lnTo>
                  <a:cubicBezTo>
                    <a:pt x="2525" y="334"/>
                    <a:pt x="2596" y="263"/>
                    <a:pt x="2596" y="168"/>
                  </a:cubicBezTo>
                  <a:cubicBezTo>
                    <a:pt x="2596" y="84"/>
                    <a:pt x="2525" y="1"/>
                    <a:pt x="244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7414;p59"/>
            <p:cNvSpPr/>
            <p:nvPr/>
          </p:nvSpPr>
          <p:spPr>
            <a:xfrm>
              <a:off x="7539459" y="3174988"/>
              <a:ext cx="82663" cy="10281"/>
            </a:xfrm>
            <a:custGeom>
              <a:avLst/>
              <a:gdLst/>
              <a:ahLst/>
              <a:cxnLst/>
              <a:rect l="l" t="t" r="r" b="b"/>
              <a:pathLst>
                <a:path w="2597" h="323" extrusionOk="0">
                  <a:moveTo>
                    <a:pt x="156" y="1"/>
                  </a:moveTo>
                  <a:cubicBezTo>
                    <a:pt x="72" y="1"/>
                    <a:pt x="1" y="72"/>
                    <a:pt x="1" y="155"/>
                  </a:cubicBezTo>
                  <a:cubicBezTo>
                    <a:pt x="1" y="251"/>
                    <a:pt x="72" y="322"/>
                    <a:pt x="156" y="322"/>
                  </a:cubicBezTo>
                  <a:lnTo>
                    <a:pt x="2442" y="322"/>
                  </a:lnTo>
                  <a:cubicBezTo>
                    <a:pt x="2525" y="322"/>
                    <a:pt x="2596" y="251"/>
                    <a:pt x="2596" y="155"/>
                  </a:cubicBezTo>
                  <a:cubicBezTo>
                    <a:pt x="2596" y="72"/>
                    <a:pt x="2525" y="1"/>
                    <a:pt x="244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7415;p59"/>
            <p:cNvSpPr/>
            <p:nvPr/>
          </p:nvSpPr>
          <p:spPr>
            <a:xfrm>
              <a:off x="7539459" y="3011286"/>
              <a:ext cx="220614" cy="47395"/>
            </a:xfrm>
            <a:custGeom>
              <a:avLst/>
              <a:gdLst/>
              <a:ahLst/>
              <a:cxnLst/>
              <a:rect l="l" t="t" r="r" b="b"/>
              <a:pathLst>
                <a:path w="6931" h="1489" extrusionOk="0">
                  <a:moveTo>
                    <a:pt x="418" y="0"/>
                  </a:moveTo>
                  <a:cubicBezTo>
                    <a:pt x="179" y="0"/>
                    <a:pt x="1" y="191"/>
                    <a:pt x="1" y="417"/>
                  </a:cubicBezTo>
                  <a:lnTo>
                    <a:pt x="1" y="1072"/>
                  </a:lnTo>
                  <a:cubicBezTo>
                    <a:pt x="1" y="1310"/>
                    <a:pt x="191" y="1488"/>
                    <a:pt x="418" y="1488"/>
                  </a:cubicBezTo>
                  <a:lnTo>
                    <a:pt x="3251" y="1488"/>
                  </a:lnTo>
                  <a:cubicBezTo>
                    <a:pt x="3346" y="1488"/>
                    <a:pt x="3418" y="1417"/>
                    <a:pt x="3418" y="1322"/>
                  </a:cubicBezTo>
                  <a:cubicBezTo>
                    <a:pt x="3418" y="1238"/>
                    <a:pt x="3346" y="1167"/>
                    <a:pt x="3251" y="1167"/>
                  </a:cubicBezTo>
                  <a:lnTo>
                    <a:pt x="418" y="1167"/>
                  </a:lnTo>
                  <a:cubicBezTo>
                    <a:pt x="358" y="1167"/>
                    <a:pt x="310" y="1119"/>
                    <a:pt x="310" y="1060"/>
                  </a:cubicBezTo>
                  <a:lnTo>
                    <a:pt x="310" y="405"/>
                  </a:lnTo>
                  <a:cubicBezTo>
                    <a:pt x="310" y="345"/>
                    <a:pt x="358" y="298"/>
                    <a:pt x="418" y="298"/>
                  </a:cubicBezTo>
                  <a:lnTo>
                    <a:pt x="6502" y="298"/>
                  </a:lnTo>
                  <a:cubicBezTo>
                    <a:pt x="6561" y="298"/>
                    <a:pt x="6609" y="345"/>
                    <a:pt x="6609" y="405"/>
                  </a:cubicBezTo>
                  <a:lnTo>
                    <a:pt x="6609" y="1060"/>
                  </a:lnTo>
                  <a:cubicBezTo>
                    <a:pt x="6609" y="1119"/>
                    <a:pt x="6561" y="1167"/>
                    <a:pt x="6502" y="1167"/>
                  </a:cubicBezTo>
                  <a:lnTo>
                    <a:pt x="4013" y="1167"/>
                  </a:lnTo>
                  <a:cubicBezTo>
                    <a:pt x="3930" y="1167"/>
                    <a:pt x="3847" y="1238"/>
                    <a:pt x="3847" y="1322"/>
                  </a:cubicBezTo>
                  <a:cubicBezTo>
                    <a:pt x="3847" y="1417"/>
                    <a:pt x="3930" y="1488"/>
                    <a:pt x="4013" y="1488"/>
                  </a:cubicBezTo>
                  <a:lnTo>
                    <a:pt x="6502" y="1488"/>
                  </a:lnTo>
                  <a:cubicBezTo>
                    <a:pt x="6740" y="1488"/>
                    <a:pt x="6918" y="1298"/>
                    <a:pt x="6918" y="1072"/>
                  </a:cubicBezTo>
                  <a:lnTo>
                    <a:pt x="6918" y="417"/>
                  </a:lnTo>
                  <a:cubicBezTo>
                    <a:pt x="6930" y="203"/>
                    <a:pt x="6740" y="0"/>
                    <a:pt x="650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33" name="Picture 9" descr="https://lh6.googleusercontent.com/DoISF4KkdRCeSdJubH5NhT9P_LEIqow5uCKkJHIaUkXjKi_yOpisfrHb2M7328BrUw57kIc9bMrBQHneu-DaxfQMPk43qT5w8-dEf0sYOOoo-D3khCo0fKCk7o524fkH1x7ZieGZ7dI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5676" y="1815373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7372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44"/>
          <p:cNvSpPr txBox="1">
            <a:spLocks noGrp="1"/>
          </p:cNvSpPr>
          <p:nvPr>
            <p:ph type="subTitle" idx="1"/>
          </p:nvPr>
        </p:nvSpPr>
        <p:spPr>
          <a:xfrm flipH="1">
            <a:off x="3059251" y="1527275"/>
            <a:ext cx="1789200" cy="2337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ctr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t-EE" sz="1400" dirty="0" smtClean="0">
                <a:solidFill>
                  <a:srgbClr val="FFFFFF"/>
                </a:solidFill>
                <a:latin typeface="Raleway SemiBold" charset="0"/>
                <a:sym typeface="Squada One"/>
              </a:rPr>
              <a:t>Product Owner</a:t>
            </a:r>
            <a:endParaRPr sz="1400" dirty="0">
              <a:solidFill>
                <a:srgbClr val="FFFFFF"/>
              </a:solidFill>
              <a:latin typeface="Raleway SemiBold" charset="0"/>
              <a:sym typeface="Squada One"/>
            </a:endParaRPr>
          </a:p>
        </p:txBody>
      </p:sp>
      <p:sp>
        <p:nvSpPr>
          <p:cNvPr id="441" name="Google Shape;441;p44"/>
          <p:cNvSpPr txBox="1">
            <a:spLocks noGrp="1"/>
          </p:cNvSpPr>
          <p:nvPr>
            <p:ph type="subTitle" idx="2"/>
          </p:nvPr>
        </p:nvSpPr>
        <p:spPr>
          <a:xfrm>
            <a:off x="3203848" y="1674263"/>
            <a:ext cx="1527465" cy="7290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ctr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t-EE" dirty="0" smtClean="0">
                <a:latin typeface="Raleway SemiBold" panose="020B0604020202020204" charset="0"/>
              </a:rPr>
              <a:t>Learn how to design product features</a:t>
            </a:r>
            <a:endParaRPr sz="1100" dirty="0">
              <a:solidFill>
                <a:srgbClr val="FFFFFF"/>
              </a:solidFill>
              <a:latin typeface="Raleway SemiBold" panose="020B0604020202020204" charset="0"/>
            </a:endParaRPr>
          </a:p>
        </p:txBody>
      </p:sp>
      <p:sp>
        <p:nvSpPr>
          <p:cNvPr id="443" name="Google Shape;443;p44"/>
          <p:cNvSpPr txBox="1">
            <a:spLocks noGrp="1"/>
          </p:cNvSpPr>
          <p:nvPr>
            <p:ph type="subTitle" idx="4"/>
          </p:nvPr>
        </p:nvSpPr>
        <p:spPr>
          <a:xfrm>
            <a:off x="5076056" y="1680488"/>
            <a:ext cx="1660592" cy="7290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ctr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t-EE" sz="1100" dirty="0" smtClean="0">
                <a:solidFill>
                  <a:srgbClr val="FFFFFF"/>
                </a:solidFill>
                <a:latin typeface="Raleway SemiBold" panose="020B0604020202020204" charset="0"/>
              </a:rPr>
              <a:t>Learn how to analyze business requirements </a:t>
            </a:r>
            <a:endParaRPr sz="1100" dirty="0">
              <a:solidFill>
                <a:srgbClr val="FFFFFF"/>
              </a:solidFill>
              <a:latin typeface="Raleway SemiBold" panose="020B0604020202020204" charset="0"/>
            </a:endParaRPr>
          </a:p>
        </p:txBody>
      </p:sp>
      <p:sp>
        <p:nvSpPr>
          <p:cNvPr id="444" name="Google Shape;444;p44"/>
          <p:cNvSpPr txBox="1">
            <a:spLocks noGrp="1"/>
          </p:cNvSpPr>
          <p:nvPr>
            <p:ph type="subTitle" idx="5"/>
          </p:nvPr>
        </p:nvSpPr>
        <p:spPr>
          <a:xfrm flipH="1">
            <a:off x="6923988" y="1527275"/>
            <a:ext cx="1896484" cy="2337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ctr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t-EE" dirty="0" smtClean="0">
                <a:latin typeface="Raleway SemiBold" charset="0"/>
              </a:rPr>
              <a:t>Frontend Developer</a:t>
            </a:r>
            <a:endParaRPr sz="1400" dirty="0">
              <a:solidFill>
                <a:srgbClr val="FFFFFF"/>
              </a:solidFill>
              <a:latin typeface="Raleway SemiBold" charset="0"/>
              <a:sym typeface="Squada One"/>
            </a:endParaRPr>
          </a:p>
        </p:txBody>
      </p:sp>
      <p:sp>
        <p:nvSpPr>
          <p:cNvPr id="445" name="Google Shape;445;p44"/>
          <p:cNvSpPr txBox="1">
            <a:spLocks noGrp="1"/>
          </p:cNvSpPr>
          <p:nvPr>
            <p:ph type="subTitle" idx="6"/>
          </p:nvPr>
        </p:nvSpPr>
        <p:spPr>
          <a:xfrm>
            <a:off x="6948264" y="1662812"/>
            <a:ext cx="1872208" cy="7290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ctr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t-EE" dirty="0" smtClean="0">
                <a:solidFill>
                  <a:srgbClr val="FFFFFF"/>
                </a:solidFill>
                <a:latin typeface="Raleway SemiBold" panose="020B0604020202020204" charset="0"/>
              </a:rPr>
              <a:t>Learn how to develop user interfaces with modern frontend frameworks </a:t>
            </a:r>
            <a:endParaRPr dirty="0">
              <a:solidFill>
                <a:srgbClr val="FFFFFF"/>
              </a:solidFill>
              <a:latin typeface="Raleway SemiBold" panose="020B0604020202020204" charset="0"/>
            </a:endParaRPr>
          </a:p>
        </p:txBody>
      </p:sp>
      <p:sp>
        <p:nvSpPr>
          <p:cNvPr id="446" name="Google Shape;446;p44"/>
          <p:cNvSpPr txBox="1">
            <a:spLocks noGrp="1"/>
          </p:cNvSpPr>
          <p:nvPr>
            <p:ph type="subTitle" idx="7"/>
          </p:nvPr>
        </p:nvSpPr>
        <p:spPr>
          <a:xfrm flipH="1">
            <a:off x="3059832" y="3346162"/>
            <a:ext cx="1789200" cy="305708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indent="0"/>
            <a:r>
              <a:rPr lang="et-EE" dirty="0" smtClean="0">
                <a:latin typeface="Raleway SemiBold" charset="0"/>
              </a:rPr>
              <a:t>Backend Developer</a:t>
            </a:r>
            <a:endParaRPr sz="1400" dirty="0">
              <a:solidFill>
                <a:srgbClr val="FFFFFF"/>
              </a:solidFill>
              <a:latin typeface="Raleway SemiBold" charset="0"/>
              <a:sym typeface="Squada One"/>
            </a:endParaRPr>
          </a:p>
        </p:txBody>
      </p:sp>
      <p:sp>
        <p:nvSpPr>
          <p:cNvPr id="447" name="Google Shape;447;p44"/>
          <p:cNvSpPr txBox="1">
            <a:spLocks noGrp="1"/>
          </p:cNvSpPr>
          <p:nvPr>
            <p:ph type="subTitle" idx="8"/>
          </p:nvPr>
        </p:nvSpPr>
        <p:spPr>
          <a:xfrm>
            <a:off x="3244974" y="3607574"/>
            <a:ext cx="1603477" cy="980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ctr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t-EE" sz="1100" dirty="0" smtClean="0">
                <a:solidFill>
                  <a:srgbClr val="FFFFFF"/>
                </a:solidFill>
                <a:latin typeface="Raleway SemiBold" panose="020B0604020202020204" charset="0"/>
              </a:rPr>
              <a:t>Learn how to implement a backend system accessing database and exposing rest api </a:t>
            </a:r>
            <a:endParaRPr sz="1100" dirty="0">
              <a:solidFill>
                <a:srgbClr val="FFFFFF"/>
              </a:solidFill>
              <a:latin typeface="Raleway SemiBold" panose="020B0604020202020204" charset="0"/>
            </a:endParaRPr>
          </a:p>
        </p:txBody>
      </p:sp>
      <p:sp>
        <p:nvSpPr>
          <p:cNvPr id="448" name="Google Shape;448;p44"/>
          <p:cNvSpPr txBox="1">
            <a:spLocks noGrp="1"/>
          </p:cNvSpPr>
          <p:nvPr>
            <p:ph type="subTitle" idx="9"/>
          </p:nvPr>
        </p:nvSpPr>
        <p:spPr>
          <a:xfrm flipH="1">
            <a:off x="6887256" y="3418170"/>
            <a:ext cx="1789200" cy="2337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ctr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t-EE" sz="1400" dirty="0" smtClean="0">
                <a:solidFill>
                  <a:srgbClr val="FFFFFF"/>
                </a:solidFill>
                <a:latin typeface="Raleway SemiBold" charset="0"/>
                <a:sym typeface="Squada One"/>
              </a:rPr>
              <a:t>DevOps</a:t>
            </a:r>
            <a:endParaRPr sz="1400" dirty="0">
              <a:solidFill>
                <a:srgbClr val="FFFFFF"/>
              </a:solidFill>
              <a:latin typeface="Raleway SemiBold" charset="0"/>
              <a:sym typeface="Squada One"/>
            </a:endParaRPr>
          </a:p>
        </p:txBody>
      </p:sp>
      <p:sp>
        <p:nvSpPr>
          <p:cNvPr id="449" name="Google Shape;449;p44"/>
          <p:cNvSpPr txBox="1">
            <a:spLocks noGrp="1"/>
          </p:cNvSpPr>
          <p:nvPr>
            <p:ph type="subTitle" idx="13"/>
          </p:nvPr>
        </p:nvSpPr>
        <p:spPr>
          <a:xfrm>
            <a:off x="5144988" y="3607574"/>
            <a:ext cx="1515244" cy="980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ctr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t-EE" sz="1100" dirty="0" smtClean="0">
                <a:solidFill>
                  <a:srgbClr val="FFFFFF"/>
                </a:solidFill>
                <a:latin typeface="Raleway SemiBold" panose="020B0604020202020204" charset="0"/>
              </a:rPr>
              <a:t>Learn how to master  best tools and methodologies to achieve and control software quality </a:t>
            </a:r>
            <a:endParaRPr sz="1100" dirty="0">
              <a:solidFill>
                <a:srgbClr val="FFFFFF"/>
              </a:solidFill>
              <a:latin typeface="Raleway SemiBold" panose="020B0604020202020204" charset="0"/>
            </a:endParaRPr>
          </a:p>
        </p:txBody>
      </p:sp>
      <p:sp>
        <p:nvSpPr>
          <p:cNvPr id="15" name="Google Shape;1014;p22"/>
          <p:cNvSpPr txBox="1">
            <a:spLocks/>
          </p:cNvSpPr>
          <p:nvPr/>
        </p:nvSpPr>
        <p:spPr>
          <a:xfrm>
            <a:off x="107504" y="1630658"/>
            <a:ext cx="2880320" cy="10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>
            <a:pPr>
              <a:lnSpc>
                <a:spcPct val="115000"/>
              </a:lnSpc>
            </a:pPr>
            <a:r>
              <a:rPr lang="et-EE" sz="3000" dirty="0" smtClean="0">
                <a:solidFill>
                  <a:schemeClr val="lt1"/>
                </a:solidFill>
                <a:highlight>
                  <a:schemeClr val="accent1"/>
                </a:highlight>
              </a:rPr>
              <a:t>Portfolio Project</a:t>
            </a:r>
          </a:p>
          <a:p>
            <a:pPr algn="r">
              <a:lnSpc>
                <a:spcPct val="115000"/>
              </a:lnSpc>
            </a:pPr>
            <a:r>
              <a:rPr lang="et-EE" sz="1600" dirty="0" smtClean="0">
                <a:solidFill>
                  <a:schemeClr val="lt1"/>
                </a:solidFill>
                <a:highlight>
                  <a:schemeClr val="accent2"/>
                </a:highlight>
              </a:rPr>
              <a:t>Fulfill  </a:t>
            </a:r>
            <a:r>
              <a:rPr lang="et-EE" sz="1600" dirty="0">
                <a:solidFill>
                  <a:schemeClr val="lt1"/>
                </a:solidFill>
                <a:highlight>
                  <a:schemeClr val="accent2"/>
                </a:highlight>
              </a:rPr>
              <a:t>your </a:t>
            </a:r>
            <a:r>
              <a:rPr lang="et-EE" sz="1600" dirty="0" smtClean="0">
                <a:solidFill>
                  <a:schemeClr val="lt1"/>
                </a:solidFill>
                <a:highlight>
                  <a:schemeClr val="accent2"/>
                </a:highlight>
              </a:rPr>
              <a:t>potential by exploring many roles</a:t>
            </a:r>
            <a:endParaRPr lang="et-EE" sz="1600" dirty="0">
              <a:solidFill>
                <a:schemeClr val="lt1"/>
              </a:solidFill>
              <a:highlight>
                <a:schemeClr val="accent2"/>
              </a:highlight>
            </a:endParaRPr>
          </a:p>
        </p:txBody>
      </p:sp>
      <p:sp>
        <p:nvSpPr>
          <p:cNvPr id="17" name="Google Shape;442;p44"/>
          <p:cNvSpPr txBox="1">
            <a:spLocks/>
          </p:cNvSpPr>
          <p:nvPr/>
        </p:nvSpPr>
        <p:spPr>
          <a:xfrm flipH="1">
            <a:off x="4967264" y="1545962"/>
            <a:ext cx="1761900" cy="2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marL="914400" marR="0" lvl="1" indent="-34290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L="1371600" marR="0" lvl="2" indent="-34290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L="1828800" marR="0" lvl="3" indent="-35560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L="2286000" marR="0" lvl="4" indent="-35560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L="2743200" marR="0" lvl="5" indent="-35560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L="3200400" marR="0" lvl="6" indent="-35560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L="3657600" marR="0" lvl="7" indent="-35560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L="4114800" marR="0" lvl="8" indent="-35560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pPr marL="0" indent="0"/>
            <a:r>
              <a:rPr lang="et-EE" dirty="0" smtClean="0">
                <a:latin typeface="Raleway SemiBold" charset="0"/>
              </a:rPr>
              <a:t>Software Analyst</a:t>
            </a:r>
            <a:endParaRPr lang="et-EE" dirty="0">
              <a:latin typeface="Raleway SemiBold" charset="0"/>
            </a:endParaRPr>
          </a:p>
        </p:txBody>
      </p:sp>
      <p:sp>
        <p:nvSpPr>
          <p:cNvPr id="21" name="Google Shape;448;p44"/>
          <p:cNvSpPr txBox="1">
            <a:spLocks noGrp="1"/>
          </p:cNvSpPr>
          <p:nvPr>
            <p:ph type="subTitle" idx="9"/>
          </p:nvPr>
        </p:nvSpPr>
        <p:spPr>
          <a:xfrm flipH="1">
            <a:off x="4943040" y="3418170"/>
            <a:ext cx="1789200" cy="2337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ctr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t-EE" sz="1400" dirty="0" smtClean="0">
                <a:solidFill>
                  <a:srgbClr val="FFFFFF"/>
                </a:solidFill>
                <a:latin typeface="Raleway SemiBold" charset="0"/>
                <a:sym typeface="Squada One"/>
              </a:rPr>
              <a:t>QA engineer</a:t>
            </a:r>
            <a:endParaRPr sz="1400" dirty="0">
              <a:solidFill>
                <a:srgbClr val="FFFFFF"/>
              </a:solidFill>
              <a:latin typeface="Raleway SemiBold" charset="0"/>
              <a:sym typeface="Squada One"/>
            </a:endParaRPr>
          </a:p>
        </p:txBody>
      </p:sp>
      <p:sp>
        <p:nvSpPr>
          <p:cNvPr id="22" name="Google Shape;449;p44"/>
          <p:cNvSpPr txBox="1">
            <a:spLocks noGrp="1"/>
          </p:cNvSpPr>
          <p:nvPr>
            <p:ph type="subTitle" idx="13"/>
          </p:nvPr>
        </p:nvSpPr>
        <p:spPr>
          <a:xfrm>
            <a:off x="7089204" y="3607574"/>
            <a:ext cx="1587252" cy="980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ctr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t-EE" sz="1100" dirty="0" smtClean="0">
                <a:solidFill>
                  <a:srgbClr val="FFFFFF"/>
                </a:solidFill>
                <a:latin typeface="Raleway SemiBold" panose="020B0604020202020204" charset="0"/>
              </a:rPr>
              <a:t>Learn how to build and deploy your </a:t>
            </a:r>
            <a:r>
              <a:rPr lang="et-EE" sz="1100" dirty="0" err="1" smtClean="0">
                <a:solidFill>
                  <a:srgbClr val="FFFFFF"/>
                </a:solidFill>
                <a:latin typeface="Raleway SemiBold" panose="020B0604020202020204" charset="0"/>
              </a:rPr>
              <a:t>product</a:t>
            </a:r>
            <a:r>
              <a:rPr lang="et-EE" sz="1100" dirty="0" smtClean="0">
                <a:solidFill>
                  <a:srgbClr val="FFFFFF"/>
                </a:solidFill>
                <a:latin typeface="Raleway SemiBold" panose="020B0604020202020204" charset="0"/>
              </a:rPr>
              <a:t> on the cloud </a:t>
            </a:r>
            <a:endParaRPr sz="1100" dirty="0">
              <a:solidFill>
                <a:srgbClr val="FFFFFF"/>
              </a:solidFill>
              <a:latin typeface="Raleway SemiBold" panose="020B0604020202020204" charset="0"/>
            </a:endParaRPr>
          </a:p>
        </p:txBody>
      </p:sp>
      <p:grpSp>
        <p:nvGrpSpPr>
          <p:cNvPr id="23" name="Google Shape;9234;p93"/>
          <p:cNvGrpSpPr>
            <a:grpSpLocks noChangeAspect="1"/>
          </p:cNvGrpSpPr>
          <p:nvPr/>
        </p:nvGrpSpPr>
        <p:grpSpPr>
          <a:xfrm>
            <a:off x="3779912" y="2967413"/>
            <a:ext cx="315518" cy="252409"/>
            <a:chOff x="7500054" y="2934735"/>
            <a:chExt cx="350576" cy="280454"/>
          </a:xfrm>
          <a:solidFill>
            <a:schemeClr val="bg1"/>
          </a:solidFill>
        </p:grpSpPr>
        <p:sp>
          <p:nvSpPr>
            <p:cNvPr id="24" name="Google Shape;9235;p93"/>
            <p:cNvSpPr/>
            <p:nvPr/>
          </p:nvSpPr>
          <p:spPr>
            <a:xfrm>
              <a:off x="7571671" y="2959371"/>
              <a:ext cx="191426" cy="10249"/>
            </a:xfrm>
            <a:custGeom>
              <a:avLst/>
              <a:gdLst/>
              <a:ahLst/>
              <a:cxnLst/>
              <a:rect l="l" t="t" r="r" b="b"/>
              <a:pathLst>
                <a:path w="6014" h="322" extrusionOk="0">
                  <a:moveTo>
                    <a:pt x="156" y="0"/>
                  </a:moveTo>
                  <a:cubicBezTo>
                    <a:pt x="72" y="0"/>
                    <a:pt x="1" y="71"/>
                    <a:pt x="1" y="167"/>
                  </a:cubicBezTo>
                  <a:cubicBezTo>
                    <a:pt x="1" y="250"/>
                    <a:pt x="72" y="322"/>
                    <a:pt x="156" y="322"/>
                  </a:cubicBezTo>
                  <a:lnTo>
                    <a:pt x="5847" y="322"/>
                  </a:lnTo>
                  <a:cubicBezTo>
                    <a:pt x="5930" y="322"/>
                    <a:pt x="6014" y="250"/>
                    <a:pt x="6014" y="167"/>
                  </a:cubicBezTo>
                  <a:cubicBezTo>
                    <a:pt x="6014" y="71"/>
                    <a:pt x="5930" y="0"/>
                    <a:pt x="58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9236;p93"/>
            <p:cNvSpPr/>
            <p:nvPr/>
          </p:nvSpPr>
          <p:spPr>
            <a:xfrm>
              <a:off x="7500054" y="2934735"/>
              <a:ext cx="350576" cy="280454"/>
            </a:xfrm>
            <a:custGeom>
              <a:avLst/>
              <a:gdLst/>
              <a:ahLst/>
              <a:cxnLst/>
              <a:rect l="l" t="t" r="r" b="b"/>
              <a:pathLst>
                <a:path w="11014" h="8811" extrusionOk="0">
                  <a:moveTo>
                    <a:pt x="1501" y="310"/>
                  </a:moveTo>
                  <a:lnTo>
                    <a:pt x="1501" y="1560"/>
                  </a:lnTo>
                  <a:lnTo>
                    <a:pt x="310" y="1560"/>
                  </a:lnTo>
                  <a:lnTo>
                    <a:pt x="310" y="417"/>
                  </a:lnTo>
                  <a:cubicBezTo>
                    <a:pt x="310" y="357"/>
                    <a:pt x="358" y="310"/>
                    <a:pt x="417" y="310"/>
                  </a:cubicBezTo>
                  <a:close/>
                  <a:moveTo>
                    <a:pt x="8990" y="310"/>
                  </a:moveTo>
                  <a:cubicBezTo>
                    <a:pt x="9049" y="310"/>
                    <a:pt x="9097" y="357"/>
                    <a:pt x="9097" y="417"/>
                  </a:cubicBezTo>
                  <a:lnTo>
                    <a:pt x="9097" y="1560"/>
                  </a:lnTo>
                  <a:lnTo>
                    <a:pt x="1834" y="1560"/>
                  </a:lnTo>
                  <a:lnTo>
                    <a:pt x="1834" y="310"/>
                  </a:lnTo>
                  <a:close/>
                  <a:moveTo>
                    <a:pt x="10419" y="3453"/>
                  </a:moveTo>
                  <a:cubicBezTo>
                    <a:pt x="10561" y="3453"/>
                    <a:pt x="10704" y="3572"/>
                    <a:pt x="10704" y="3739"/>
                  </a:cubicBezTo>
                  <a:cubicBezTo>
                    <a:pt x="10704" y="3893"/>
                    <a:pt x="10561" y="4013"/>
                    <a:pt x="10419" y="4013"/>
                  </a:cubicBezTo>
                  <a:cubicBezTo>
                    <a:pt x="10264" y="4013"/>
                    <a:pt x="10133" y="3893"/>
                    <a:pt x="10133" y="3739"/>
                  </a:cubicBezTo>
                  <a:cubicBezTo>
                    <a:pt x="10133" y="3572"/>
                    <a:pt x="10252" y="3453"/>
                    <a:pt x="10419" y="3453"/>
                  </a:cubicBezTo>
                  <a:close/>
                  <a:moveTo>
                    <a:pt x="6537" y="4786"/>
                  </a:moveTo>
                  <a:cubicBezTo>
                    <a:pt x="6680" y="4786"/>
                    <a:pt x="6811" y="4906"/>
                    <a:pt x="6811" y="5072"/>
                  </a:cubicBezTo>
                  <a:cubicBezTo>
                    <a:pt x="6811" y="5239"/>
                    <a:pt x="6680" y="5358"/>
                    <a:pt x="6537" y="5358"/>
                  </a:cubicBezTo>
                  <a:cubicBezTo>
                    <a:pt x="6382" y="5358"/>
                    <a:pt x="6251" y="5239"/>
                    <a:pt x="6251" y="5072"/>
                  </a:cubicBezTo>
                  <a:cubicBezTo>
                    <a:pt x="6251" y="4906"/>
                    <a:pt x="6370" y="4786"/>
                    <a:pt x="6537" y="4786"/>
                  </a:cubicBezTo>
                  <a:close/>
                  <a:moveTo>
                    <a:pt x="8240" y="6156"/>
                  </a:moveTo>
                  <a:cubicBezTo>
                    <a:pt x="8394" y="6156"/>
                    <a:pt x="8525" y="6275"/>
                    <a:pt x="8525" y="6441"/>
                  </a:cubicBezTo>
                  <a:cubicBezTo>
                    <a:pt x="8525" y="6608"/>
                    <a:pt x="8394" y="6727"/>
                    <a:pt x="8240" y="6727"/>
                  </a:cubicBezTo>
                  <a:cubicBezTo>
                    <a:pt x="8097" y="6727"/>
                    <a:pt x="7966" y="6608"/>
                    <a:pt x="7966" y="6441"/>
                  </a:cubicBezTo>
                  <a:cubicBezTo>
                    <a:pt x="7966" y="6299"/>
                    <a:pt x="8073" y="6156"/>
                    <a:pt x="8240" y="6156"/>
                  </a:cubicBezTo>
                  <a:close/>
                  <a:moveTo>
                    <a:pt x="4811" y="6382"/>
                  </a:moveTo>
                  <a:cubicBezTo>
                    <a:pt x="4954" y="6382"/>
                    <a:pt x="5085" y="6501"/>
                    <a:pt x="5085" y="6668"/>
                  </a:cubicBezTo>
                  <a:cubicBezTo>
                    <a:pt x="5085" y="6834"/>
                    <a:pt x="4954" y="6953"/>
                    <a:pt x="4811" y="6953"/>
                  </a:cubicBezTo>
                  <a:cubicBezTo>
                    <a:pt x="4656" y="6953"/>
                    <a:pt x="4525" y="6834"/>
                    <a:pt x="4525" y="6668"/>
                  </a:cubicBezTo>
                  <a:cubicBezTo>
                    <a:pt x="4525" y="6501"/>
                    <a:pt x="4644" y="6382"/>
                    <a:pt x="4811" y="6382"/>
                  </a:cubicBezTo>
                  <a:close/>
                  <a:moveTo>
                    <a:pt x="417" y="0"/>
                  </a:moveTo>
                  <a:cubicBezTo>
                    <a:pt x="179" y="0"/>
                    <a:pt x="1" y="143"/>
                    <a:pt x="1" y="417"/>
                  </a:cubicBezTo>
                  <a:lnTo>
                    <a:pt x="1" y="8382"/>
                  </a:lnTo>
                  <a:cubicBezTo>
                    <a:pt x="1" y="8620"/>
                    <a:pt x="191" y="8787"/>
                    <a:pt x="417" y="8787"/>
                  </a:cubicBezTo>
                  <a:lnTo>
                    <a:pt x="4513" y="8787"/>
                  </a:lnTo>
                  <a:cubicBezTo>
                    <a:pt x="4596" y="8787"/>
                    <a:pt x="4668" y="8715"/>
                    <a:pt x="4668" y="8632"/>
                  </a:cubicBezTo>
                  <a:cubicBezTo>
                    <a:pt x="4668" y="8537"/>
                    <a:pt x="4596" y="8465"/>
                    <a:pt x="4513" y="8465"/>
                  </a:cubicBezTo>
                  <a:lnTo>
                    <a:pt x="417" y="8465"/>
                  </a:lnTo>
                  <a:cubicBezTo>
                    <a:pt x="358" y="8465"/>
                    <a:pt x="310" y="8418"/>
                    <a:pt x="310" y="8358"/>
                  </a:cubicBezTo>
                  <a:lnTo>
                    <a:pt x="310" y="1869"/>
                  </a:lnTo>
                  <a:lnTo>
                    <a:pt x="9073" y="1869"/>
                  </a:lnTo>
                  <a:lnTo>
                    <a:pt x="9073" y="5144"/>
                  </a:lnTo>
                  <a:lnTo>
                    <a:pt x="8502" y="5894"/>
                  </a:lnTo>
                  <a:cubicBezTo>
                    <a:pt x="8418" y="5846"/>
                    <a:pt x="8335" y="5834"/>
                    <a:pt x="8240" y="5834"/>
                  </a:cubicBezTo>
                  <a:cubicBezTo>
                    <a:pt x="8109" y="5834"/>
                    <a:pt x="7978" y="5870"/>
                    <a:pt x="7871" y="5965"/>
                  </a:cubicBezTo>
                  <a:lnTo>
                    <a:pt x="7073" y="5322"/>
                  </a:lnTo>
                  <a:cubicBezTo>
                    <a:pt x="7109" y="5251"/>
                    <a:pt x="7132" y="5156"/>
                    <a:pt x="7132" y="5060"/>
                  </a:cubicBezTo>
                  <a:cubicBezTo>
                    <a:pt x="7132" y="4727"/>
                    <a:pt x="6859" y="4441"/>
                    <a:pt x="6513" y="4441"/>
                  </a:cubicBezTo>
                  <a:cubicBezTo>
                    <a:pt x="6192" y="4441"/>
                    <a:pt x="5906" y="4715"/>
                    <a:pt x="5906" y="5060"/>
                  </a:cubicBezTo>
                  <a:cubicBezTo>
                    <a:pt x="5906" y="5167"/>
                    <a:pt x="5942" y="5263"/>
                    <a:pt x="5978" y="5358"/>
                  </a:cubicBezTo>
                  <a:lnTo>
                    <a:pt x="5108" y="6144"/>
                  </a:lnTo>
                  <a:cubicBezTo>
                    <a:pt x="5013" y="6084"/>
                    <a:pt x="4906" y="6049"/>
                    <a:pt x="4787" y="6049"/>
                  </a:cubicBezTo>
                  <a:cubicBezTo>
                    <a:pt x="4465" y="6049"/>
                    <a:pt x="4180" y="6322"/>
                    <a:pt x="4180" y="6668"/>
                  </a:cubicBezTo>
                  <a:cubicBezTo>
                    <a:pt x="4180" y="6989"/>
                    <a:pt x="4454" y="7275"/>
                    <a:pt x="4787" y="7275"/>
                  </a:cubicBezTo>
                  <a:cubicBezTo>
                    <a:pt x="5132" y="7275"/>
                    <a:pt x="5406" y="7001"/>
                    <a:pt x="5406" y="6668"/>
                  </a:cubicBezTo>
                  <a:cubicBezTo>
                    <a:pt x="5406" y="6560"/>
                    <a:pt x="5370" y="6465"/>
                    <a:pt x="5323" y="6382"/>
                  </a:cubicBezTo>
                  <a:lnTo>
                    <a:pt x="6204" y="5572"/>
                  </a:lnTo>
                  <a:cubicBezTo>
                    <a:pt x="6299" y="5620"/>
                    <a:pt x="6394" y="5656"/>
                    <a:pt x="6501" y="5656"/>
                  </a:cubicBezTo>
                  <a:cubicBezTo>
                    <a:pt x="6620" y="5656"/>
                    <a:pt x="6740" y="5620"/>
                    <a:pt x="6835" y="5548"/>
                  </a:cubicBezTo>
                  <a:lnTo>
                    <a:pt x="7644" y="6203"/>
                  </a:lnTo>
                  <a:cubicBezTo>
                    <a:pt x="7621" y="6263"/>
                    <a:pt x="7609" y="6334"/>
                    <a:pt x="7609" y="6406"/>
                  </a:cubicBezTo>
                  <a:cubicBezTo>
                    <a:pt x="7609" y="6739"/>
                    <a:pt x="7871" y="7025"/>
                    <a:pt x="8216" y="7025"/>
                  </a:cubicBezTo>
                  <a:cubicBezTo>
                    <a:pt x="8561" y="7025"/>
                    <a:pt x="8823" y="6751"/>
                    <a:pt x="8823" y="6406"/>
                  </a:cubicBezTo>
                  <a:cubicBezTo>
                    <a:pt x="8823" y="6287"/>
                    <a:pt x="8799" y="6168"/>
                    <a:pt x="8716" y="6084"/>
                  </a:cubicBezTo>
                  <a:lnTo>
                    <a:pt x="9061" y="5656"/>
                  </a:lnTo>
                  <a:lnTo>
                    <a:pt x="9061" y="8382"/>
                  </a:lnTo>
                  <a:cubicBezTo>
                    <a:pt x="9061" y="8442"/>
                    <a:pt x="9014" y="8477"/>
                    <a:pt x="8954" y="8477"/>
                  </a:cubicBezTo>
                  <a:lnTo>
                    <a:pt x="5227" y="8477"/>
                  </a:lnTo>
                  <a:cubicBezTo>
                    <a:pt x="5132" y="8477"/>
                    <a:pt x="5061" y="8561"/>
                    <a:pt x="5061" y="8644"/>
                  </a:cubicBezTo>
                  <a:cubicBezTo>
                    <a:pt x="5061" y="8739"/>
                    <a:pt x="5132" y="8811"/>
                    <a:pt x="5227" y="8811"/>
                  </a:cubicBezTo>
                  <a:lnTo>
                    <a:pt x="8954" y="8811"/>
                  </a:lnTo>
                  <a:cubicBezTo>
                    <a:pt x="9192" y="8811"/>
                    <a:pt x="9371" y="8620"/>
                    <a:pt x="9371" y="8394"/>
                  </a:cubicBezTo>
                  <a:lnTo>
                    <a:pt x="9371" y="5287"/>
                  </a:lnTo>
                  <a:lnTo>
                    <a:pt x="10145" y="4298"/>
                  </a:lnTo>
                  <a:cubicBezTo>
                    <a:pt x="10228" y="4334"/>
                    <a:pt x="10299" y="4346"/>
                    <a:pt x="10383" y="4346"/>
                  </a:cubicBezTo>
                  <a:cubicBezTo>
                    <a:pt x="10716" y="4346"/>
                    <a:pt x="10990" y="4072"/>
                    <a:pt x="10990" y="3739"/>
                  </a:cubicBezTo>
                  <a:cubicBezTo>
                    <a:pt x="11014" y="3405"/>
                    <a:pt x="10740" y="3131"/>
                    <a:pt x="10419" y="3131"/>
                  </a:cubicBezTo>
                  <a:cubicBezTo>
                    <a:pt x="10085" y="3131"/>
                    <a:pt x="9811" y="3405"/>
                    <a:pt x="9811" y="3751"/>
                  </a:cubicBezTo>
                  <a:cubicBezTo>
                    <a:pt x="9811" y="3882"/>
                    <a:pt x="9847" y="4001"/>
                    <a:pt x="9930" y="4108"/>
                  </a:cubicBezTo>
                  <a:lnTo>
                    <a:pt x="9407" y="4763"/>
                  </a:lnTo>
                  <a:lnTo>
                    <a:pt x="9407" y="381"/>
                  </a:lnTo>
                  <a:cubicBezTo>
                    <a:pt x="9407" y="191"/>
                    <a:pt x="9276" y="0"/>
                    <a:pt x="899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9237;p93"/>
            <p:cNvSpPr/>
            <p:nvPr/>
          </p:nvSpPr>
          <p:spPr>
            <a:xfrm>
              <a:off x="7539459" y="3074564"/>
              <a:ext cx="82663" cy="10249"/>
            </a:xfrm>
            <a:custGeom>
              <a:avLst/>
              <a:gdLst/>
              <a:ahLst/>
              <a:cxnLst/>
              <a:rect l="l" t="t" r="r" b="b"/>
              <a:pathLst>
                <a:path w="2597" h="322" extrusionOk="0">
                  <a:moveTo>
                    <a:pt x="156" y="1"/>
                  </a:moveTo>
                  <a:cubicBezTo>
                    <a:pt x="72" y="1"/>
                    <a:pt x="1" y="72"/>
                    <a:pt x="1" y="155"/>
                  </a:cubicBezTo>
                  <a:cubicBezTo>
                    <a:pt x="1" y="251"/>
                    <a:pt x="72" y="322"/>
                    <a:pt x="156" y="322"/>
                  </a:cubicBezTo>
                  <a:lnTo>
                    <a:pt x="2442" y="322"/>
                  </a:lnTo>
                  <a:cubicBezTo>
                    <a:pt x="2525" y="322"/>
                    <a:pt x="2596" y="251"/>
                    <a:pt x="2596" y="155"/>
                  </a:cubicBezTo>
                  <a:cubicBezTo>
                    <a:pt x="2596" y="72"/>
                    <a:pt x="2525" y="1"/>
                    <a:pt x="244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9238;p93"/>
            <p:cNvSpPr/>
            <p:nvPr/>
          </p:nvSpPr>
          <p:spPr>
            <a:xfrm>
              <a:off x="7539459" y="3099582"/>
              <a:ext cx="82663" cy="10249"/>
            </a:xfrm>
            <a:custGeom>
              <a:avLst/>
              <a:gdLst/>
              <a:ahLst/>
              <a:cxnLst/>
              <a:rect l="l" t="t" r="r" b="b"/>
              <a:pathLst>
                <a:path w="2597" h="322" extrusionOk="0">
                  <a:moveTo>
                    <a:pt x="156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56" y="322"/>
                  </a:cubicBezTo>
                  <a:lnTo>
                    <a:pt x="2442" y="322"/>
                  </a:lnTo>
                  <a:cubicBezTo>
                    <a:pt x="2525" y="322"/>
                    <a:pt x="2596" y="250"/>
                    <a:pt x="2596" y="167"/>
                  </a:cubicBezTo>
                  <a:cubicBezTo>
                    <a:pt x="2596" y="72"/>
                    <a:pt x="2525" y="0"/>
                    <a:pt x="244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9239;p93"/>
            <p:cNvSpPr/>
            <p:nvPr/>
          </p:nvSpPr>
          <p:spPr>
            <a:xfrm>
              <a:off x="7539459" y="3124601"/>
              <a:ext cx="82663" cy="10631"/>
            </a:xfrm>
            <a:custGeom>
              <a:avLst/>
              <a:gdLst/>
              <a:ahLst/>
              <a:cxnLst/>
              <a:rect l="l" t="t" r="r" b="b"/>
              <a:pathLst>
                <a:path w="2597" h="334" extrusionOk="0">
                  <a:moveTo>
                    <a:pt x="156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34"/>
                    <a:pt x="156" y="334"/>
                  </a:cubicBezTo>
                  <a:lnTo>
                    <a:pt x="2442" y="334"/>
                  </a:lnTo>
                  <a:cubicBezTo>
                    <a:pt x="2525" y="334"/>
                    <a:pt x="2596" y="250"/>
                    <a:pt x="2596" y="167"/>
                  </a:cubicBezTo>
                  <a:cubicBezTo>
                    <a:pt x="2596" y="72"/>
                    <a:pt x="2525" y="0"/>
                    <a:pt x="244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9240;p93"/>
            <p:cNvSpPr/>
            <p:nvPr/>
          </p:nvSpPr>
          <p:spPr>
            <a:xfrm>
              <a:off x="7539459" y="3149587"/>
              <a:ext cx="82663" cy="10663"/>
            </a:xfrm>
            <a:custGeom>
              <a:avLst/>
              <a:gdLst/>
              <a:ahLst/>
              <a:cxnLst/>
              <a:rect l="l" t="t" r="r" b="b"/>
              <a:pathLst>
                <a:path w="2597" h="335" extrusionOk="0">
                  <a:moveTo>
                    <a:pt x="156" y="1"/>
                  </a:moveTo>
                  <a:cubicBezTo>
                    <a:pt x="72" y="1"/>
                    <a:pt x="1" y="84"/>
                    <a:pt x="1" y="168"/>
                  </a:cubicBezTo>
                  <a:cubicBezTo>
                    <a:pt x="1" y="263"/>
                    <a:pt x="72" y="334"/>
                    <a:pt x="156" y="334"/>
                  </a:cubicBezTo>
                  <a:lnTo>
                    <a:pt x="2442" y="334"/>
                  </a:lnTo>
                  <a:cubicBezTo>
                    <a:pt x="2525" y="334"/>
                    <a:pt x="2596" y="263"/>
                    <a:pt x="2596" y="168"/>
                  </a:cubicBezTo>
                  <a:cubicBezTo>
                    <a:pt x="2596" y="84"/>
                    <a:pt x="2525" y="1"/>
                    <a:pt x="244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9241;p93"/>
            <p:cNvSpPr/>
            <p:nvPr/>
          </p:nvSpPr>
          <p:spPr>
            <a:xfrm>
              <a:off x="7539459" y="3174988"/>
              <a:ext cx="82663" cy="10281"/>
            </a:xfrm>
            <a:custGeom>
              <a:avLst/>
              <a:gdLst/>
              <a:ahLst/>
              <a:cxnLst/>
              <a:rect l="l" t="t" r="r" b="b"/>
              <a:pathLst>
                <a:path w="2597" h="323" extrusionOk="0">
                  <a:moveTo>
                    <a:pt x="156" y="1"/>
                  </a:moveTo>
                  <a:cubicBezTo>
                    <a:pt x="72" y="1"/>
                    <a:pt x="1" y="72"/>
                    <a:pt x="1" y="155"/>
                  </a:cubicBezTo>
                  <a:cubicBezTo>
                    <a:pt x="1" y="251"/>
                    <a:pt x="72" y="322"/>
                    <a:pt x="156" y="322"/>
                  </a:cubicBezTo>
                  <a:lnTo>
                    <a:pt x="2442" y="322"/>
                  </a:lnTo>
                  <a:cubicBezTo>
                    <a:pt x="2525" y="322"/>
                    <a:pt x="2596" y="251"/>
                    <a:pt x="2596" y="155"/>
                  </a:cubicBezTo>
                  <a:cubicBezTo>
                    <a:pt x="2596" y="72"/>
                    <a:pt x="2525" y="1"/>
                    <a:pt x="244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9242;p93"/>
            <p:cNvSpPr/>
            <p:nvPr/>
          </p:nvSpPr>
          <p:spPr>
            <a:xfrm>
              <a:off x="7539459" y="3011286"/>
              <a:ext cx="220614" cy="47395"/>
            </a:xfrm>
            <a:custGeom>
              <a:avLst/>
              <a:gdLst/>
              <a:ahLst/>
              <a:cxnLst/>
              <a:rect l="l" t="t" r="r" b="b"/>
              <a:pathLst>
                <a:path w="6931" h="1489" extrusionOk="0">
                  <a:moveTo>
                    <a:pt x="418" y="0"/>
                  </a:moveTo>
                  <a:cubicBezTo>
                    <a:pt x="179" y="0"/>
                    <a:pt x="1" y="191"/>
                    <a:pt x="1" y="417"/>
                  </a:cubicBezTo>
                  <a:lnTo>
                    <a:pt x="1" y="1072"/>
                  </a:lnTo>
                  <a:cubicBezTo>
                    <a:pt x="1" y="1310"/>
                    <a:pt x="191" y="1488"/>
                    <a:pt x="418" y="1488"/>
                  </a:cubicBezTo>
                  <a:lnTo>
                    <a:pt x="3251" y="1488"/>
                  </a:lnTo>
                  <a:cubicBezTo>
                    <a:pt x="3346" y="1488"/>
                    <a:pt x="3418" y="1417"/>
                    <a:pt x="3418" y="1322"/>
                  </a:cubicBezTo>
                  <a:cubicBezTo>
                    <a:pt x="3418" y="1238"/>
                    <a:pt x="3346" y="1167"/>
                    <a:pt x="3251" y="1167"/>
                  </a:cubicBezTo>
                  <a:lnTo>
                    <a:pt x="418" y="1167"/>
                  </a:lnTo>
                  <a:cubicBezTo>
                    <a:pt x="358" y="1167"/>
                    <a:pt x="310" y="1119"/>
                    <a:pt x="310" y="1060"/>
                  </a:cubicBezTo>
                  <a:lnTo>
                    <a:pt x="310" y="405"/>
                  </a:lnTo>
                  <a:cubicBezTo>
                    <a:pt x="310" y="345"/>
                    <a:pt x="358" y="298"/>
                    <a:pt x="418" y="298"/>
                  </a:cubicBezTo>
                  <a:lnTo>
                    <a:pt x="6502" y="298"/>
                  </a:lnTo>
                  <a:cubicBezTo>
                    <a:pt x="6561" y="298"/>
                    <a:pt x="6609" y="345"/>
                    <a:pt x="6609" y="405"/>
                  </a:cubicBezTo>
                  <a:lnTo>
                    <a:pt x="6609" y="1060"/>
                  </a:lnTo>
                  <a:cubicBezTo>
                    <a:pt x="6609" y="1119"/>
                    <a:pt x="6561" y="1167"/>
                    <a:pt x="6502" y="1167"/>
                  </a:cubicBezTo>
                  <a:lnTo>
                    <a:pt x="4013" y="1167"/>
                  </a:lnTo>
                  <a:cubicBezTo>
                    <a:pt x="3930" y="1167"/>
                    <a:pt x="3847" y="1238"/>
                    <a:pt x="3847" y="1322"/>
                  </a:cubicBezTo>
                  <a:cubicBezTo>
                    <a:pt x="3847" y="1417"/>
                    <a:pt x="3930" y="1488"/>
                    <a:pt x="4013" y="1488"/>
                  </a:cubicBezTo>
                  <a:lnTo>
                    <a:pt x="6502" y="1488"/>
                  </a:lnTo>
                  <a:cubicBezTo>
                    <a:pt x="6740" y="1488"/>
                    <a:pt x="6918" y="1298"/>
                    <a:pt x="6918" y="1072"/>
                  </a:cubicBezTo>
                  <a:lnTo>
                    <a:pt x="6918" y="417"/>
                  </a:lnTo>
                  <a:cubicBezTo>
                    <a:pt x="6930" y="203"/>
                    <a:pt x="6740" y="0"/>
                    <a:pt x="650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2" name="Google Shape;7059;p89"/>
          <p:cNvGrpSpPr>
            <a:grpSpLocks noChangeAspect="1"/>
          </p:cNvGrpSpPr>
          <p:nvPr/>
        </p:nvGrpSpPr>
        <p:grpSpPr>
          <a:xfrm>
            <a:off x="5695195" y="1131590"/>
            <a:ext cx="306038" cy="262778"/>
            <a:chOff x="848978" y="4297637"/>
            <a:chExt cx="377824" cy="324418"/>
          </a:xfrm>
          <a:solidFill>
            <a:schemeClr val="bg1"/>
          </a:solidFill>
        </p:grpSpPr>
        <p:sp>
          <p:nvSpPr>
            <p:cNvPr id="33" name="Google Shape;7060;p89"/>
            <p:cNvSpPr/>
            <p:nvPr/>
          </p:nvSpPr>
          <p:spPr>
            <a:xfrm>
              <a:off x="848978" y="4297637"/>
              <a:ext cx="377824" cy="324418"/>
            </a:xfrm>
            <a:custGeom>
              <a:avLst/>
              <a:gdLst/>
              <a:ahLst/>
              <a:cxnLst/>
              <a:rect l="l" t="t" r="r" b="b"/>
              <a:pathLst>
                <a:path w="11871" h="10193" extrusionOk="0">
                  <a:moveTo>
                    <a:pt x="6787" y="358"/>
                  </a:moveTo>
                  <a:cubicBezTo>
                    <a:pt x="6965" y="358"/>
                    <a:pt x="7132" y="465"/>
                    <a:pt x="7168" y="655"/>
                  </a:cubicBezTo>
                  <a:lnTo>
                    <a:pt x="7382" y="1679"/>
                  </a:lnTo>
                  <a:lnTo>
                    <a:pt x="4465" y="1679"/>
                  </a:lnTo>
                  <a:lnTo>
                    <a:pt x="4703" y="655"/>
                  </a:lnTo>
                  <a:cubicBezTo>
                    <a:pt x="4751" y="465"/>
                    <a:pt x="4906" y="358"/>
                    <a:pt x="5084" y="358"/>
                  </a:cubicBezTo>
                  <a:close/>
                  <a:moveTo>
                    <a:pt x="2786" y="2024"/>
                  </a:moveTo>
                  <a:lnTo>
                    <a:pt x="2786" y="5751"/>
                  </a:lnTo>
                  <a:lnTo>
                    <a:pt x="2381" y="5751"/>
                  </a:lnTo>
                  <a:lnTo>
                    <a:pt x="2381" y="2024"/>
                  </a:lnTo>
                  <a:close/>
                  <a:moveTo>
                    <a:pt x="9478" y="2024"/>
                  </a:moveTo>
                  <a:lnTo>
                    <a:pt x="9478" y="5751"/>
                  </a:lnTo>
                  <a:lnTo>
                    <a:pt x="9085" y="5751"/>
                  </a:lnTo>
                  <a:lnTo>
                    <a:pt x="9085" y="2024"/>
                  </a:lnTo>
                  <a:close/>
                  <a:moveTo>
                    <a:pt x="2048" y="2024"/>
                  </a:moveTo>
                  <a:lnTo>
                    <a:pt x="2048" y="5751"/>
                  </a:lnTo>
                  <a:lnTo>
                    <a:pt x="2024" y="5751"/>
                  </a:lnTo>
                  <a:cubicBezTo>
                    <a:pt x="1834" y="5751"/>
                    <a:pt x="1667" y="5918"/>
                    <a:pt x="1667" y="6108"/>
                  </a:cubicBezTo>
                  <a:lnTo>
                    <a:pt x="1667" y="6501"/>
                  </a:lnTo>
                  <a:lnTo>
                    <a:pt x="1655" y="6501"/>
                  </a:lnTo>
                  <a:cubicBezTo>
                    <a:pt x="929" y="6501"/>
                    <a:pt x="345" y="5906"/>
                    <a:pt x="345" y="5191"/>
                  </a:cubicBezTo>
                  <a:lnTo>
                    <a:pt x="345" y="2584"/>
                  </a:lnTo>
                  <a:cubicBezTo>
                    <a:pt x="345" y="2274"/>
                    <a:pt x="595" y="2024"/>
                    <a:pt x="917" y="2024"/>
                  </a:cubicBezTo>
                  <a:close/>
                  <a:moveTo>
                    <a:pt x="8727" y="2024"/>
                  </a:moveTo>
                  <a:lnTo>
                    <a:pt x="8727" y="5751"/>
                  </a:lnTo>
                  <a:lnTo>
                    <a:pt x="8716" y="5751"/>
                  </a:lnTo>
                  <a:cubicBezTo>
                    <a:pt x="8513" y="5751"/>
                    <a:pt x="8358" y="5918"/>
                    <a:pt x="8358" y="6108"/>
                  </a:cubicBezTo>
                  <a:lnTo>
                    <a:pt x="8358" y="6501"/>
                  </a:lnTo>
                  <a:lnTo>
                    <a:pt x="3501" y="6501"/>
                  </a:lnTo>
                  <a:lnTo>
                    <a:pt x="3501" y="6108"/>
                  </a:lnTo>
                  <a:cubicBezTo>
                    <a:pt x="3501" y="5918"/>
                    <a:pt x="3334" y="5751"/>
                    <a:pt x="3143" y="5751"/>
                  </a:cubicBezTo>
                  <a:lnTo>
                    <a:pt x="3132" y="5751"/>
                  </a:lnTo>
                  <a:lnTo>
                    <a:pt x="3132" y="2024"/>
                  </a:lnTo>
                  <a:close/>
                  <a:moveTo>
                    <a:pt x="10942" y="2024"/>
                  </a:moveTo>
                  <a:cubicBezTo>
                    <a:pt x="11252" y="2024"/>
                    <a:pt x="11514" y="2274"/>
                    <a:pt x="11514" y="2584"/>
                  </a:cubicBezTo>
                  <a:lnTo>
                    <a:pt x="11514" y="5191"/>
                  </a:lnTo>
                  <a:cubicBezTo>
                    <a:pt x="11514" y="5906"/>
                    <a:pt x="10930" y="6501"/>
                    <a:pt x="10204" y="6501"/>
                  </a:cubicBezTo>
                  <a:lnTo>
                    <a:pt x="10180" y="6108"/>
                  </a:lnTo>
                  <a:cubicBezTo>
                    <a:pt x="10180" y="5918"/>
                    <a:pt x="10025" y="5751"/>
                    <a:pt x="9823" y="5751"/>
                  </a:cubicBezTo>
                  <a:lnTo>
                    <a:pt x="9811" y="5751"/>
                  </a:lnTo>
                  <a:lnTo>
                    <a:pt x="9811" y="2024"/>
                  </a:lnTo>
                  <a:close/>
                  <a:moveTo>
                    <a:pt x="3143" y="6096"/>
                  </a:moveTo>
                  <a:cubicBezTo>
                    <a:pt x="3143" y="6096"/>
                    <a:pt x="3155" y="6096"/>
                    <a:pt x="3155" y="6108"/>
                  </a:cubicBezTo>
                  <a:lnTo>
                    <a:pt x="3155" y="7037"/>
                  </a:lnTo>
                  <a:cubicBezTo>
                    <a:pt x="3155" y="7037"/>
                    <a:pt x="3155" y="7049"/>
                    <a:pt x="3143" y="7049"/>
                  </a:cubicBezTo>
                  <a:lnTo>
                    <a:pt x="2024" y="7049"/>
                  </a:lnTo>
                  <a:cubicBezTo>
                    <a:pt x="2024" y="7049"/>
                    <a:pt x="2012" y="7049"/>
                    <a:pt x="2012" y="7037"/>
                  </a:cubicBezTo>
                  <a:lnTo>
                    <a:pt x="2012" y="6108"/>
                  </a:lnTo>
                  <a:cubicBezTo>
                    <a:pt x="2012" y="6108"/>
                    <a:pt x="2012" y="6096"/>
                    <a:pt x="2024" y="6096"/>
                  </a:cubicBezTo>
                  <a:lnTo>
                    <a:pt x="2417" y="6096"/>
                  </a:lnTo>
                  <a:lnTo>
                    <a:pt x="2417" y="6489"/>
                  </a:lnTo>
                  <a:cubicBezTo>
                    <a:pt x="2417" y="6585"/>
                    <a:pt x="2489" y="6668"/>
                    <a:pt x="2584" y="6668"/>
                  </a:cubicBezTo>
                  <a:cubicBezTo>
                    <a:pt x="2667" y="6668"/>
                    <a:pt x="2762" y="6585"/>
                    <a:pt x="2762" y="6489"/>
                  </a:cubicBezTo>
                  <a:lnTo>
                    <a:pt x="2762" y="6096"/>
                  </a:lnTo>
                  <a:close/>
                  <a:moveTo>
                    <a:pt x="9847" y="6108"/>
                  </a:moveTo>
                  <a:cubicBezTo>
                    <a:pt x="9847" y="6108"/>
                    <a:pt x="9859" y="6108"/>
                    <a:pt x="9859" y="6120"/>
                  </a:cubicBezTo>
                  <a:lnTo>
                    <a:pt x="9847" y="7049"/>
                  </a:lnTo>
                  <a:lnTo>
                    <a:pt x="8716" y="7061"/>
                  </a:lnTo>
                  <a:cubicBezTo>
                    <a:pt x="8716" y="7061"/>
                    <a:pt x="8692" y="7061"/>
                    <a:pt x="8692" y="7049"/>
                  </a:cubicBezTo>
                  <a:lnTo>
                    <a:pt x="8692" y="6120"/>
                  </a:lnTo>
                  <a:cubicBezTo>
                    <a:pt x="8692" y="6120"/>
                    <a:pt x="8692" y="6108"/>
                    <a:pt x="8716" y="6108"/>
                  </a:cubicBezTo>
                  <a:lnTo>
                    <a:pt x="9097" y="6108"/>
                  </a:lnTo>
                  <a:lnTo>
                    <a:pt x="9097" y="6501"/>
                  </a:lnTo>
                  <a:cubicBezTo>
                    <a:pt x="9097" y="6585"/>
                    <a:pt x="9168" y="6680"/>
                    <a:pt x="9275" y="6680"/>
                  </a:cubicBezTo>
                  <a:cubicBezTo>
                    <a:pt x="9370" y="6680"/>
                    <a:pt x="9454" y="6608"/>
                    <a:pt x="9454" y="6501"/>
                  </a:cubicBezTo>
                  <a:lnTo>
                    <a:pt x="9454" y="6108"/>
                  </a:lnTo>
                  <a:close/>
                  <a:moveTo>
                    <a:pt x="703" y="6561"/>
                  </a:moveTo>
                  <a:cubicBezTo>
                    <a:pt x="976" y="6739"/>
                    <a:pt x="1298" y="6858"/>
                    <a:pt x="1643" y="6858"/>
                  </a:cubicBezTo>
                  <a:lnTo>
                    <a:pt x="1655" y="6858"/>
                  </a:lnTo>
                  <a:lnTo>
                    <a:pt x="1655" y="7049"/>
                  </a:lnTo>
                  <a:cubicBezTo>
                    <a:pt x="1655" y="7239"/>
                    <a:pt x="1822" y="7406"/>
                    <a:pt x="2012" y="7406"/>
                  </a:cubicBezTo>
                  <a:lnTo>
                    <a:pt x="2774" y="7406"/>
                  </a:lnTo>
                  <a:lnTo>
                    <a:pt x="2774" y="9847"/>
                  </a:lnTo>
                  <a:lnTo>
                    <a:pt x="2381" y="9847"/>
                  </a:lnTo>
                  <a:lnTo>
                    <a:pt x="2381" y="7978"/>
                  </a:lnTo>
                  <a:cubicBezTo>
                    <a:pt x="2381" y="7882"/>
                    <a:pt x="2310" y="7799"/>
                    <a:pt x="2203" y="7799"/>
                  </a:cubicBezTo>
                  <a:cubicBezTo>
                    <a:pt x="2108" y="7799"/>
                    <a:pt x="2024" y="7870"/>
                    <a:pt x="2024" y="7978"/>
                  </a:cubicBezTo>
                  <a:lnTo>
                    <a:pt x="2024" y="9847"/>
                  </a:lnTo>
                  <a:lnTo>
                    <a:pt x="1096" y="9847"/>
                  </a:lnTo>
                  <a:cubicBezTo>
                    <a:pt x="881" y="9847"/>
                    <a:pt x="703" y="9668"/>
                    <a:pt x="703" y="9466"/>
                  </a:cubicBezTo>
                  <a:lnTo>
                    <a:pt x="703" y="6561"/>
                  </a:lnTo>
                  <a:close/>
                  <a:moveTo>
                    <a:pt x="8335" y="6858"/>
                  </a:moveTo>
                  <a:lnTo>
                    <a:pt x="8335" y="7049"/>
                  </a:lnTo>
                  <a:cubicBezTo>
                    <a:pt x="8335" y="7239"/>
                    <a:pt x="8501" y="7406"/>
                    <a:pt x="8692" y="7406"/>
                  </a:cubicBezTo>
                  <a:lnTo>
                    <a:pt x="9454" y="7406"/>
                  </a:lnTo>
                  <a:lnTo>
                    <a:pt x="9466" y="9847"/>
                  </a:lnTo>
                  <a:lnTo>
                    <a:pt x="9073" y="9847"/>
                  </a:lnTo>
                  <a:lnTo>
                    <a:pt x="9073" y="7978"/>
                  </a:lnTo>
                  <a:cubicBezTo>
                    <a:pt x="9073" y="7882"/>
                    <a:pt x="8989" y="7799"/>
                    <a:pt x="8894" y="7799"/>
                  </a:cubicBezTo>
                  <a:cubicBezTo>
                    <a:pt x="8787" y="7799"/>
                    <a:pt x="8716" y="7870"/>
                    <a:pt x="8716" y="7978"/>
                  </a:cubicBezTo>
                  <a:lnTo>
                    <a:pt x="8716" y="9847"/>
                  </a:lnTo>
                  <a:lnTo>
                    <a:pt x="3120" y="9847"/>
                  </a:lnTo>
                  <a:lnTo>
                    <a:pt x="3120" y="7406"/>
                  </a:lnTo>
                  <a:lnTo>
                    <a:pt x="3132" y="7406"/>
                  </a:lnTo>
                  <a:cubicBezTo>
                    <a:pt x="3322" y="7406"/>
                    <a:pt x="3489" y="7239"/>
                    <a:pt x="3489" y="7049"/>
                  </a:cubicBezTo>
                  <a:lnTo>
                    <a:pt x="3489" y="6858"/>
                  </a:lnTo>
                  <a:close/>
                  <a:moveTo>
                    <a:pt x="11133" y="6561"/>
                  </a:moveTo>
                  <a:lnTo>
                    <a:pt x="11133" y="9466"/>
                  </a:lnTo>
                  <a:cubicBezTo>
                    <a:pt x="11133" y="9668"/>
                    <a:pt x="10954" y="9847"/>
                    <a:pt x="10752" y="9847"/>
                  </a:cubicBezTo>
                  <a:lnTo>
                    <a:pt x="9811" y="9847"/>
                  </a:lnTo>
                  <a:lnTo>
                    <a:pt x="9811" y="7406"/>
                  </a:lnTo>
                  <a:lnTo>
                    <a:pt x="9823" y="7406"/>
                  </a:lnTo>
                  <a:cubicBezTo>
                    <a:pt x="10025" y="7406"/>
                    <a:pt x="10180" y="7239"/>
                    <a:pt x="10180" y="7049"/>
                  </a:cubicBezTo>
                  <a:lnTo>
                    <a:pt x="10180" y="6858"/>
                  </a:lnTo>
                  <a:lnTo>
                    <a:pt x="10204" y="6858"/>
                  </a:lnTo>
                  <a:cubicBezTo>
                    <a:pt x="10537" y="6858"/>
                    <a:pt x="10871" y="6751"/>
                    <a:pt x="11133" y="6561"/>
                  </a:cubicBezTo>
                  <a:close/>
                  <a:moveTo>
                    <a:pt x="5084" y="0"/>
                  </a:moveTo>
                  <a:cubicBezTo>
                    <a:pt x="4739" y="0"/>
                    <a:pt x="4441" y="238"/>
                    <a:pt x="4358" y="560"/>
                  </a:cubicBezTo>
                  <a:lnTo>
                    <a:pt x="4120" y="1667"/>
                  </a:lnTo>
                  <a:lnTo>
                    <a:pt x="929" y="1667"/>
                  </a:lnTo>
                  <a:cubicBezTo>
                    <a:pt x="417" y="1667"/>
                    <a:pt x="0" y="2084"/>
                    <a:pt x="0" y="2584"/>
                  </a:cubicBezTo>
                  <a:lnTo>
                    <a:pt x="0" y="5191"/>
                  </a:lnTo>
                  <a:cubicBezTo>
                    <a:pt x="0" y="5596"/>
                    <a:pt x="143" y="5953"/>
                    <a:pt x="381" y="6227"/>
                  </a:cubicBezTo>
                  <a:lnTo>
                    <a:pt x="381" y="9466"/>
                  </a:lnTo>
                  <a:cubicBezTo>
                    <a:pt x="381" y="9859"/>
                    <a:pt x="703" y="10192"/>
                    <a:pt x="1107" y="10192"/>
                  </a:cubicBezTo>
                  <a:lnTo>
                    <a:pt x="10763" y="10192"/>
                  </a:lnTo>
                  <a:cubicBezTo>
                    <a:pt x="11168" y="10192"/>
                    <a:pt x="11490" y="9859"/>
                    <a:pt x="11490" y="9466"/>
                  </a:cubicBezTo>
                  <a:lnTo>
                    <a:pt x="11490" y="6227"/>
                  </a:lnTo>
                  <a:cubicBezTo>
                    <a:pt x="11728" y="5953"/>
                    <a:pt x="11871" y="5572"/>
                    <a:pt x="11871" y="5191"/>
                  </a:cubicBezTo>
                  <a:lnTo>
                    <a:pt x="11871" y="2584"/>
                  </a:lnTo>
                  <a:cubicBezTo>
                    <a:pt x="11871" y="2084"/>
                    <a:pt x="11454" y="1667"/>
                    <a:pt x="10942" y="1667"/>
                  </a:cubicBezTo>
                  <a:lnTo>
                    <a:pt x="7739" y="1667"/>
                  </a:lnTo>
                  <a:lnTo>
                    <a:pt x="7501" y="560"/>
                  </a:lnTo>
                  <a:cubicBezTo>
                    <a:pt x="7430" y="215"/>
                    <a:pt x="7132" y="0"/>
                    <a:pt x="678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7061;p89"/>
            <p:cNvSpPr/>
            <p:nvPr/>
          </p:nvSpPr>
          <p:spPr>
            <a:xfrm>
              <a:off x="1002450" y="4457157"/>
              <a:ext cx="70116" cy="34533"/>
            </a:xfrm>
            <a:custGeom>
              <a:avLst/>
              <a:gdLst/>
              <a:ahLst/>
              <a:cxnLst/>
              <a:rect l="l" t="t" r="r" b="b"/>
              <a:pathLst>
                <a:path w="2203" h="1085" extrusionOk="0">
                  <a:moveTo>
                    <a:pt x="357" y="1"/>
                  </a:moveTo>
                  <a:cubicBezTo>
                    <a:pt x="167" y="1"/>
                    <a:pt x="0" y="168"/>
                    <a:pt x="0" y="358"/>
                  </a:cubicBezTo>
                  <a:lnTo>
                    <a:pt x="0" y="727"/>
                  </a:lnTo>
                  <a:cubicBezTo>
                    <a:pt x="0" y="918"/>
                    <a:pt x="167" y="1084"/>
                    <a:pt x="357" y="1084"/>
                  </a:cubicBezTo>
                  <a:lnTo>
                    <a:pt x="1846" y="1084"/>
                  </a:lnTo>
                  <a:cubicBezTo>
                    <a:pt x="2048" y="1084"/>
                    <a:pt x="2203" y="918"/>
                    <a:pt x="2203" y="727"/>
                  </a:cubicBezTo>
                  <a:lnTo>
                    <a:pt x="2203" y="358"/>
                  </a:lnTo>
                  <a:cubicBezTo>
                    <a:pt x="2203" y="168"/>
                    <a:pt x="2048" y="1"/>
                    <a:pt x="1846" y="1"/>
                  </a:cubicBezTo>
                  <a:lnTo>
                    <a:pt x="1667" y="1"/>
                  </a:lnTo>
                  <a:cubicBezTo>
                    <a:pt x="1584" y="1"/>
                    <a:pt x="1488" y="72"/>
                    <a:pt x="1488" y="179"/>
                  </a:cubicBezTo>
                  <a:cubicBezTo>
                    <a:pt x="1488" y="287"/>
                    <a:pt x="1572" y="358"/>
                    <a:pt x="1667" y="358"/>
                  </a:cubicBezTo>
                  <a:lnTo>
                    <a:pt x="1846" y="358"/>
                  </a:lnTo>
                  <a:cubicBezTo>
                    <a:pt x="1846" y="358"/>
                    <a:pt x="1869" y="358"/>
                    <a:pt x="1869" y="370"/>
                  </a:cubicBezTo>
                  <a:lnTo>
                    <a:pt x="1869" y="739"/>
                  </a:lnTo>
                  <a:cubicBezTo>
                    <a:pt x="1869" y="739"/>
                    <a:pt x="1869" y="763"/>
                    <a:pt x="1846" y="763"/>
                  </a:cubicBezTo>
                  <a:lnTo>
                    <a:pt x="357" y="763"/>
                  </a:lnTo>
                  <a:cubicBezTo>
                    <a:pt x="357" y="763"/>
                    <a:pt x="345" y="763"/>
                    <a:pt x="345" y="739"/>
                  </a:cubicBezTo>
                  <a:lnTo>
                    <a:pt x="345" y="370"/>
                  </a:lnTo>
                  <a:cubicBezTo>
                    <a:pt x="345" y="370"/>
                    <a:pt x="345" y="358"/>
                    <a:pt x="357" y="358"/>
                  </a:cubicBezTo>
                  <a:lnTo>
                    <a:pt x="917" y="358"/>
                  </a:lnTo>
                  <a:cubicBezTo>
                    <a:pt x="1000" y="358"/>
                    <a:pt x="1084" y="287"/>
                    <a:pt x="1084" y="179"/>
                  </a:cubicBezTo>
                  <a:cubicBezTo>
                    <a:pt x="1084" y="72"/>
                    <a:pt x="1012" y="1"/>
                    <a:pt x="91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5" name="Google Shape;7073;p89"/>
          <p:cNvGrpSpPr>
            <a:grpSpLocks noChangeAspect="1"/>
          </p:cNvGrpSpPr>
          <p:nvPr/>
        </p:nvGrpSpPr>
        <p:grpSpPr>
          <a:xfrm>
            <a:off x="7598603" y="2933935"/>
            <a:ext cx="357773" cy="313803"/>
            <a:chOff x="2179081" y="4285511"/>
            <a:chExt cx="397525" cy="348670"/>
          </a:xfrm>
          <a:solidFill>
            <a:schemeClr val="bg1"/>
          </a:solidFill>
        </p:grpSpPr>
        <p:sp>
          <p:nvSpPr>
            <p:cNvPr id="36" name="Google Shape;7074;p89"/>
            <p:cNvSpPr/>
            <p:nvPr/>
          </p:nvSpPr>
          <p:spPr>
            <a:xfrm>
              <a:off x="2262437" y="4354322"/>
              <a:ext cx="230813" cy="210507"/>
            </a:xfrm>
            <a:custGeom>
              <a:avLst/>
              <a:gdLst/>
              <a:ahLst/>
              <a:cxnLst/>
              <a:rect l="l" t="t" r="r" b="b"/>
              <a:pathLst>
                <a:path w="7252" h="6614" extrusionOk="0">
                  <a:moveTo>
                    <a:pt x="3627" y="376"/>
                  </a:moveTo>
                  <a:cubicBezTo>
                    <a:pt x="4070" y="376"/>
                    <a:pt x="4516" y="477"/>
                    <a:pt x="4930" y="684"/>
                  </a:cubicBezTo>
                  <a:lnTo>
                    <a:pt x="4132" y="2065"/>
                  </a:lnTo>
                  <a:cubicBezTo>
                    <a:pt x="3965" y="2006"/>
                    <a:pt x="3799" y="1958"/>
                    <a:pt x="3620" y="1958"/>
                  </a:cubicBezTo>
                  <a:cubicBezTo>
                    <a:pt x="3441" y="1958"/>
                    <a:pt x="3263" y="1994"/>
                    <a:pt x="3120" y="2065"/>
                  </a:cubicBezTo>
                  <a:lnTo>
                    <a:pt x="2322" y="684"/>
                  </a:lnTo>
                  <a:cubicBezTo>
                    <a:pt x="2730" y="480"/>
                    <a:pt x="3177" y="376"/>
                    <a:pt x="3627" y="376"/>
                  </a:cubicBezTo>
                  <a:close/>
                  <a:moveTo>
                    <a:pt x="1989" y="863"/>
                  </a:moveTo>
                  <a:lnTo>
                    <a:pt x="2787" y="2244"/>
                  </a:lnTo>
                  <a:cubicBezTo>
                    <a:pt x="2513" y="2458"/>
                    <a:pt x="2322" y="2768"/>
                    <a:pt x="2286" y="3137"/>
                  </a:cubicBezTo>
                  <a:lnTo>
                    <a:pt x="691" y="3137"/>
                  </a:lnTo>
                  <a:lnTo>
                    <a:pt x="691" y="3125"/>
                  </a:lnTo>
                  <a:cubicBezTo>
                    <a:pt x="739" y="2422"/>
                    <a:pt x="1013" y="1756"/>
                    <a:pt x="1536" y="1232"/>
                  </a:cubicBezTo>
                  <a:cubicBezTo>
                    <a:pt x="1667" y="1101"/>
                    <a:pt x="1834" y="970"/>
                    <a:pt x="1989" y="863"/>
                  </a:cubicBezTo>
                  <a:close/>
                  <a:moveTo>
                    <a:pt x="3620" y="2339"/>
                  </a:moveTo>
                  <a:cubicBezTo>
                    <a:pt x="4156" y="2339"/>
                    <a:pt x="4608" y="2779"/>
                    <a:pt x="4608" y="3315"/>
                  </a:cubicBezTo>
                  <a:cubicBezTo>
                    <a:pt x="4608" y="3851"/>
                    <a:pt x="4156" y="4303"/>
                    <a:pt x="3620" y="4303"/>
                  </a:cubicBezTo>
                  <a:cubicBezTo>
                    <a:pt x="3072" y="4303"/>
                    <a:pt x="2644" y="3851"/>
                    <a:pt x="2644" y="3315"/>
                  </a:cubicBezTo>
                  <a:cubicBezTo>
                    <a:pt x="2644" y="2768"/>
                    <a:pt x="3084" y="2339"/>
                    <a:pt x="3620" y="2339"/>
                  </a:cubicBezTo>
                  <a:close/>
                  <a:moveTo>
                    <a:pt x="6549" y="3482"/>
                  </a:moveTo>
                  <a:cubicBezTo>
                    <a:pt x="6513" y="4184"/>
                    <a:pt x="6227" y="4863"/>
                    <a:pt x="5704" y="5387"/>
                  </a:cubicBezTo>
                  <a:cubicBezTo>
                    <a:pt x="5573" y="5518"/>
                    <a:pt x="5406" y="5661"/>
                    <a:pt x="5263" y="5756"/>
                  </a:cubicBezTo>
                  <a:lnTo>
                    <a:pt x="4453" y="4375"/>
                  </a:lnTo>
                  <a:cubicBezTo>
                    <a:pt x="4727" y="4172"/>
                    <a:pt x="4918" y="3851"/>
                    <a:pt x="4965" y="3482"/>
                  </a:cubicBezTo>
                  <a:close/>
                  <a:moveTo>
                    <a:pt x="4120" y="4553"/>
                  </a:moveTo>
                  <a:lnTo>
                    <a:pt x="4918" y="5935"/>
                  </a:lnTo>
                  <a:cubicBezTo>
                    <a:pt x="4510" y="6138"/>
                    <a:pt x="4063" y="6243"/>
                    <a:pt x="3613" y="6243"/>
                  </a:cubicBezTo>
                  <a:cubicBezTo>
                    <a:pt x="3170" y="6243"/>
                    <a:pt x="2724" y="6141"/>
                    <a:pt x="2310" y="5935"/>
                  </a:cubicBezTo>
                  <a:lnTo>
                    <a:pt x="3120" y="4553"/>
                  </a:lnTo>
                  <a:cubicBezTo>
                    <a:pt x="3275" y="4613"/>
                    <a:pt x="3441" y="4661"/>
                    <a:pt x="3620" y="4661"/>
                  </a:cubicBezTo>
                  <a:cubicBezTo>
                    <a:pt x="3799" y="4661"/>
                    <a:pt x="3977" y="4625"/>
                    <a:pt x="4120" y="4553"/>
                  </a:cubicBezTo>
                  <a:close/>
                  <a:moveTo>
                    <a:pt x="3636" y="0"/>
                  </a:moveTo>
                  <a:cubicBezTo>
                    <a:pt x="2787" y="0"/>
                    <a:pt x="1940" y="328"/>
                    <a:pt x="1298" y="970"/>
                  </a:cubicBezTo>
                  <a:cubicBezTo>
                    <a:pt x="120" y="2137"/>
                    <a:pt x="0" y="4018"/>
                    <a:pt x="1036" y="5327"/>
                  </a:cubicBezTo>
                  <a:cubicBezTo>
                    <a:pt x="1060" y="5375"/>
                    <a:pt x="1120" y="5399"/>
                    <a:pt x="1179" y="5399"/>
                  </a:cubicBezTo>
                  <a:cubicBezTo>
                    <a:pt x="1227" y="5399"/>
                    <a:pt x="1251" y="5387"/>
                    <a:pt x="1298" y="5351"/>
                  </a:cubicBezTo>
                  <a:cubicBezTo>
                    <a:pt x="1370" y="5292"/>
                    <a:pt x="1394" y="5173"/>
                    <a:pt x="1334" y="5101"/>
                  </a:cubicBezTo>
                  <a:cubicBezTo>
                    <a:pt x="953" y="4625"/>
                    <a:pt x="751" y="4065"/>
                    <a:pt x="715" y="3482"/>
                  </a:cubicBezTo>
                  <a:lnTo>
                    <a:pt x="2310" y="3482"/>
                  </a:lnTo>
                  <a:cubicBezTo>
                    <a:pt x="2358" y="3839"/>
                    <a:pt x="2548" y="4149"/>
                    <a:pt x="2810" y="4375"/>
                  </a:cubicBezTo>
                  <a:lnTo>
                    <a:pt x="2013" y="5756"/>
                  </a:lnTo>
                  <a:lnTo>
                    <a:pt x="1834" y="5625"/>
                  </a:lnTo>
                  <a:cubicBezTo>
                    <a:pt x="1803" y="5599"/>
                    <a:pt x="1763" y="5587"/>
                    <a:pt x="1723" y="5587"/>
                  </a:cubicBezTo>
                  <a:cubicBezTo>
                    <a:pt x="1671" y="5587"/>
                    <a:pt x="1618" y="5608"/>
                    <a:pt x="1584" y="5649"/>
                  </a:cubicBezTo>
                  <a:cubicBezTo>
                    <a:pt x="1524" y="5732"/>
                    <a:pt x="1536" y="5851"/>
                    <a:pt x="1608" y="5911"/>
                  </a:cubicBezTo>
                  <a:cubicBezTo>
                    <a:pt x="2203" y="6375"/>
                    <a:pt x="2918" y="6613"/>
                    <a:pt x="3632" y="6613"/>
                  </a:cubicBezTo>
                  <a:cubicBezTo>
                    <a:pt x="4489" y="6613"/>
                    <a:pt x="5334" y="6280"/>
                    <a:pt x="5977" y="5637"/>
                  </a:cubicBezTo>
                  <a:cubicBezTo>
                    <a:pt x="7132" y="4470"/>
                    <a:pt x="7251" y="2589"/>
                    <a:pt x="6227" y="1279"/>
                  </a:cubicBezTo>
                  <a:cubicBezTo>
                    <a:pt x="6194" y="1239"/>
                    <a:pt x="6141" y="1217"/>
                    <a:pt x="6088" y="1217"/>
                  </a:cubicBezTo>
                  <a:cubicBezTo>
                    <a:pt x="6048" y="1217"/>
                    <a:pt x="6008" y="1230"/>
                    <a:pt x="5977" y="1255"/>
                  </a:cubicBezTo>
                  <a:cubicBezTo>
                    <a:pt x="5894" y="1315"/>
                    <a:pt x="5882" y="1434"/>
                    <a:pt x="5942" y="1505"/>
                  </a:cubicBezTo>
                  <a:cubicBezTo>
                    <a:pt x="6311" y="1982"/>
                    <a:pt x="6525" y="2541"/>
                    <a:pt x="6549" y="3125"/>
                  </a:cubicBezTo>
                  <a:lnTo>
                    <a:pt x="4965" y="3125"/>
                  </a:lnTo>
                  <a:cubicBezTo>
                    <a:pt x="4918" y="2768"/>
                    <a:pt x="4727" y="2458"/>
                    <a:pt x="4453" y="2232"/>
                  </a:cubicBezTo>
                  <a:lnTo>
                    <a:pt x="5263" y="851"/>
                  </a:lnTo>
                  <a:lnTo>
                    <a:pt x="5442" y="982"/>
                  </a:lnTo>
                  <a:cubicBezTo>
                    <a:pt x="5473" y="1007"/>
                    <a:pt x="5512" y="1020"/>
                    <a:pt x="5552" y="1020"/>
                  </a:cubicBezTo>
                  <a:cubicBezTo>
                    <a:pt x="5605" y="1020"/>
                    <a:pt x="5658" y="998"/>
                    <a:pt x="5692" y="958"/>
                  </a:cubicBezTo>
                  <a:cubicBezTo>
                    <a:pt x="5751" y="874"/>
                    <a:pt x="5739" y="755"/>
                    <a:pt x="5656" y="696"/>
                  </a:cubicBezTo>
                  <a:cubicBezTo>
                    <a:pt x="5059" y="229"/>
                    <a:pt x="4347" y="0"/>
                    <a:pt x="363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7075;p89"/>
            <p:cNvSpPr/>
            <p:nvPr/>
          </p:nvSpPr>
          <p:spPr>
            <a:xfrm>
              <a:off x="2179081" y="4285511"/>
              <a:ext cx="397525" cy="348670"/>
            </a:xfrm>
            <a:custGeom>
              <a:avLst/>
              <a:gdLst/>
              <a:ahLst/>
              <a:cxnLst/>
              <a:rect l="l" t="t" r="r" b="b"/>
              <a:pathLst>
                <a:path w="12490" h="10955" extrusionOk="0">
                  <a:moveTo>
                    <a:pt x="3493" y="346"/>
                  </a:moveTo>
                  <a:cubicBezTo>
                    <a:pt x="3526" y="346"/>
                    <a:pt x="3560" y="350"/>
                    <a:pt x="3596" y="358"/>
                  </a:cubicBezTo>
                  <a:cubicBezTo>
                    <a:pt x="3679" y="393"/>
                    <a:pt x="3751" y="465"/>
                    <a:pt x="3798" y="548"/>
                  </a:cubicBezTo>
                  <a:lnTo>
                    <a:pt x="4310" y="1655"/>
                  </a:lnTo>
                  <a:cubicBezTo>
                    <a:pt x="4167" y="1727"/>
                    <a:pt x="4036" y="1798"/>
                    <a:pt x="3917" y="1882"/>
                  </a:cubicBezTo>
                  <a:lnTo>
                    <a:pt x="3203" y="893"/>
                  </a:lnTo>
                  <a:cubicBezTo>
                    <a:pt x="3143" y="822"/>
                    <a:pt x="3131" y="715"/>
                    <a:pt x="3143" y="619"/>
                  </a:cubicBezTo>
                  <a:cubicBezTo>
                    <a:pt x="3155" y="512"/>
                    <a:pt x="3215" y="441"/>
                    <a:pt x="3310" y="393"/>
                  </a:cubicBezTo>
                  <a:cubicBezTo>
                    <a:pt x="3366" y="362"/>
                    <a:pt x="3426" y="346"/>
                    <a:pt x="3493" y="346"/>
                  </a:cubicBezTo>
                  <a:close/>
                  <a:moveTo>
                    <a:pt x="8984" y="346"/>
                  </a:moveTo>
                  <a:cubicBezTo>
                    <a:pt x="9046" y="346"/>
                    <a:pt x="9112" y="362"/>
                    <a:pt x="9168" y="393"/>
                  </a:cubicBezTo>
                  <a:cubicBezTo>
                    <a:pt x="9263" y="441"/>
                    <a:pt x="9323" y="524"/>
                    <a:pt x="9335" y="619"/>
                  </a:cubicBezTo>
                  <a:cubicBezTo>
                    <a:pt x="9347" y="715"/>
                    <a:pt x="9335" y="810"/>
                    <a:pt x="9275" y="893"/>
                  </a:cubicBezTo>
                  <a:lnTo>
                    <a:pt x="8561" y="1882"/>
                  </a:lnTo>
                  <a:cubicBezTo>
                    <a:pt x="8442" y="1810"/>
                    <a:pt x="8311" y="1715"/>
                    <a:pt x="8180" y="1655"/>
                  </a:cubicBezTo>
                  <a:lnTo>
                    <a:pt x="8680" y="560"/>
                  </a:lnTo>
                  <a:cubicBezTo>
                    <a:pt x="8727" y="465"/>
                    <a:pt x="8799" y="393"/>
                    <a:pt x="8894" y="358"/>
                  </a:cubicBezTo>
                  <a:cubicBezTo>
                    <a:pt x="8922" y="350"/>
                    <a:pt x="8952" y="346"/>
                    <a:pt x="8984" y="346"/>
                  </a:cubicBezTo>
                  <a:close/>
                  <a:moveTo>
                    <a:pt x="11780" y="5137"/>
                  </a:moveTo>
                  <a:cubicBezTo>
                    <a:pt x="11858" y="5137"/>
                    <a:pt x="11924" y="5171"/>
                    <a:pt x="11990" y="5227"/>
                  </a:cubicBezTo>
                  <a:cubicBezTo>
                    <a:pt x="12061" y="5287"/>
                    <a:pt x="12097" y="5394"/>
                    <a:pt x="12097" y="5477"/>
                  </a:cubicBezTo>
                  <a:cubicBezTo>
                    <a:pt x="12097" y="5572"/>
                    <a:pt x="12061" y="5656"/>
                    <a:pt x="11990" y="5739"/>
                  </a:cubicBezTo>
                  <a:cubicBezTo>
                    <a:pt x="11917" y="5791"/>
                    <a:pt x="11845" y="5825"/>
                    <a:pt x="11756" y="5825"/>
                  </a:cubicBezTo>
                  <a:cubicBezTo>
                    <a:pt x="11743" y="5825"/>
                    <a:pt x="11730" y="5824"/>
                    <a:pt x="11716" y="5823"/>
                  </a:cubicBezTo>
                  <a:lnTo>
                    <a:pt x="10513" y="5703"/>
                  </a:lnTo>
                  <a:lnTo>
                    <a:pt x="10513" y="5477"/>
                  </a:lnTo>
                  <a:lnTo>
                    <a:pt x="10513" y="5263"/>
                  </a:lnTo>
                  <a:lnTo>
                    <a:pt x="11716" y="5144"/>
                  </a:lnTo>
                  <a:cubicBezTo>
                    <a:pt x="11738" y="5139"/>
                    <a:pt x="11760" y="5137"/>
                    <a:pt x="11780" y="5137"/>
                  </a:cubicBezTo>
                  <a:close/>
                  <a:moveTo>
                    <a:pt x="729" y="5130"/>
                  </a:moveTo>
                  <a:cubicBezTo>
                    <a:pt x="740" y="5130"/>
                    <a:pt x="751" y="5131"/>
                    <a:pt x="762" y="5132"/>
                  </a:cubicBezTo>
                  <a:lnTo>
                    <a:pt x="1965" y="5251"/>
                  </a:lnTo>
                  <a:lnTo>
                    <a:pt x="1965" y="5477"/>
                  </a:lnTo>
                  <a:lnTo>
                    <a:pt x="1965" y="5703"/>
                  </a:lnTo>
                  <a:lnTo>
                    <a:pt x="762" y="5823"/>
                  </a:lnTo>
                  <a:cubicBezTo>
                    <a:pt x="745" y="5824"/>
                    <a:pt x="728" y="5825"/>
                    <a:pt x="712" y="5825"/>
                  </a:cubicBezTo>
                  <a:cubicBezTo>
                    <a:pt x="628" y="5825"/>
                    <a:pt x="558" y="5799"/>
                    <a:pt x="488" y="5739"/>
                  </a:cubicBezTo>
                  <a:cubicBezTo>
                    <a:pt x="417" y="5680"/>
                    <a:pt x="369" y="5572"/>
                    <a:pt x="369" y="5477"/>
                  </a:cubicBezTo>
                  <a:cubicBezTo>
                    <a:pt x="369" y="5370"/>
                    <a:pt x="417" y="5287"/>
                    <a:pt x="488" y="5227"/>
                  </a:cubicBezTo>
                  <a:cubicBezTo>
                    <a:pt x="563" y="5174"/>
                    <a:pt x="638" y="5130"/>
                    <a:pt x="729" y="5130"/>
                  </a:cubicBezTo>
                  <a:close/>
                  <a:moveTo>
                    <a:pt x="6239" y="1548"/>
                  </a:moveTo>
                  <a:cubicBezTo>
                    <a:pt x="8394" y="1548"/>
                    <a:pt x="10156" y="3310"/>
                    <a:pt x="10156" y="5465"/>
                  </a:cubicBezTo>
                  <a:cubicBezTo>
                    <a:pt x="10156" y="7620"/>
                    <a:pt x="8394" y="9382"/>
                    <a:pt x="6239" y="9382"/>
                  </a:cubicBezTo>
                  <a:cubicBezTo>
                    <a:pt x="4084" y="9382"/>
                    <a:pt x="2322" y="7620"/>
                    <a:pt x="2322" y="5465"/>
                  </a:cubicBezTo>
                  <a:cubicBezTo>
                    <a:pt x="2322" y="3310"/>
                    <a:pt x="4084" y="1548"/>
                    <a:pt x="6239" y="1548"/>
                  </a:cubicBezTo>
                  <a:close/>
                  <a:moveTo>
                    <a:pt x="3917" y="9073"/>
                  </a:moveTo>
                  <a:cubicBezTo>
                    <a:pt x="4036" y="9144"/>
                    <a:pt x="4167" y="9228"/>
                    <a:pt x="4310" y="9287"/>
                  </a:cubicBezTo>
                  <a:lnTo>
                    <a:pt x="3798" y="10395"/>
                  </a:lnTo>
                  <a:cubicBezTo>
                    <a:pt x="3751" y="10478"/>
                    <a:pt x="3679" y="10561"/>
                    <a:pt x="3596" y="10585"/>
                  </a:cubicBezTo>
                  <a:cubicBezTo>
                    <a:pt x="3563" y="10597"/>
                    <a:pt x="3528" y="10603"/>
                    <a:pt x="3493" y="10603"/>
                  </a:cubicBezTo>
                  <a:cubicBezTo>
                    <a:pt x="3429" y="10603"/>
                    <a:pt x="3364" y="10584"/>
                    <a:pt x="3310" y="10561"/>
                  </a:cubicBezTo>
                  <a:cubicBezTo>
                    <a:pt x="3215" y="10514"/>
                    <a:pt x="3155" y="10418"/>
                    <a:pt x="3143" y="10335"/>
                  </a:cubicBezTo>
                  <a:cubicBezTo>
                    <a:pt x="3131" y="10228"/>
                    <a:pt x="3143" y="10144"/>
                    <a:pt x="3203" y="10049"/>
                  </a:cubicBezTo>
                  <a:lnTo>
                    <a:pt x="3917" y="9073"/>
                  </a:lnTo>
                  <a:close/>
                  <a:moveTo>
                    <a:pt x="8561" y="9073"/>
                  </a:moveTo>
                  <a:lnTo>
                    <a:pt x="9275" y="10049"/>
                  </a:lnTo>
                  <a:cubicBezTo>
                    <a:pt x="9335" y="10121"/>
                    <a:pt x="9347" y="10228"/>
                    <a:pt x="9335" y="10335"/>
                  </a:cubicBezTo>
                  <a:cubicBezTo>
                    <a:pt x="9323" y="10442"/>
                    <a:pt x="9263" y="10514"/>
                    <a:pt x="9168" y="10561"/>
                  </a:cubicBezTo>
                  <a:cubicBezTo>
                    <a:pt x="9114" y="10584"/>
                    <a:pt x="9054" y="10603"/>
                    <a:pt x="8990" y="10603"/>
                  </a:cubicBezTo>
                  <a:cubicBezTo>
                    <a:pt x="8955" y="10603"/>
                    <a:pt x="8920" y="10597"/>
                    <a:pt x="8882" y="10585"/>
                  </a:cubicBezTo>
                  <a:cubicBezTo>
                    <a:pt x="8799" y="10561"/>
                    <a:pt x="8727" y="10478"/>
                    <a:pt x="8680" y="10395"/>
                  </a:cubicBezTo>
                  <a:lnTo>
                    <a:pt x="8180" y="9287"/>
                  </a:lnTo>
                  <a:cubicBezTo>
                    <a:pt x="8311" y="9216"/>
                    <a:pt x="8442" y="9144"/>
                    <a:pt x="8561" y="9073"/>
                  </a:cubicBezTo>
                  <a:close/>
                  <a:moveTo>
                    <a:pt x="3464" y="0"/>
                  </a:moveTo>
                  <a:cubicBezTo>
                    <a:pt x="3346" y="0"/>
                    <a:pt x="3228" y="30"/>
                    <a:pt x="3120" y="96"/>
                  </a:cubicBezTo>
                  <a:cubicBezTo>
                    <a:pt x="2941" y="203"/>
                    <a:pt x="2822" y="358"/>
                    <a:pt x="2774" y="548"/>
                  </a:cubicBezTo>
                  <a:cubicBezTo>
                    <a:pt x="2727" y="750"/>
                    <a:pt x="2774" y="953"/>
                    <a:pt x="2893" y="1120"/>
                  </a:cubicBezTo>
                  <a:lnTo>
                    <a:pt x="3608" y="2096"/>
                  </a:lnTo>
                  <a:cubicBezTo>
                    <a:pt x="2739" y="2775"/>
                    <a:pt x="2143" y="3751"/>
                    <a:pt x="2000" y="4882"/>
                  </a:cubicBezTo>
                  <a:lnTo>
                    <a:pt x="798" y="4763"/>
                  </a:lnTo>
                  <a:cubicBezTo>
                    <a:pt x="781" y="4762"/>
                    <a:pt x="764" y="4761"/>
                    <a:pt x="747" y="4761"/>
                  </a:cubicBezTo>
                  <a:cubicBezTo>
                    <a:pt x="562" y="4761"/>
                    <a:pt x="380" y="4821"/>
                    <a:pt x="238" y="4941"/>
                  </a:cubicBezTo>
                  <a:cubicBezTo>
                    <a:pt x="95" y="5084"/>
                    <a:pt x="0" y="5275"/>
                    <a:pt x="0" y="5465"/>
                  </a:cubicBezTo>
                  <a:cubicBezTo>
                    <a:pt x="0" y="5656"/>
                    <a:pt x="95" y="5858"/>
                    <a:pt x="238" y="5989"/>
                  </a:cubicBezTo>
                  <a:cubicBezTo>
                    <a:pt x="381" y="6108"/>
                    <a:pt x="536" y="6168"/>
                    <a:pt x="714" y="6168"/>
                  </a:cubicBezTo>
                  <a:lnTo>
                    <a:pt x="798" y="6168"/>
                  </a:lnTo>
                  <a:lnTo>
                    <a:pt x="2000" y="6049"/>
                  </a:lnTo>
                  <a:cubicBezTo>
                    <a:pt x="2143" y="7180"/>
                    <a:pt x="2762" y="8156"/>
                    <a:pt x="3608" y="8835"/>
                  </a:cubicBezTo>
                  <a:lnTo>
                    <a:pt x="2905" y="9847"/>
                  </a:lnTo>
                  <a:cubicBezTo>
                    <a:pt x="2786" y="10002"/>
                    <a:pt x="2739" y="10216"/>
                    <a:pt x="2786" y="10406"/>
                  </a:cubicBezTo>
                  <a:cubicBezTo>
                    <a:pt x="2834" y="10597"/>
                    <a:pt x="2953" y="10776"/>
                    <a:pt x="3131" y="10871"/>
                  </a:cubicBezTo>
                  <a:cubicBezTo>
                    <a:pt x="3239" y="10930"/>
                    <a:pt x="3370" y="10954"/>
                    <a:pt x="3489" y="10954"/>
                  </a:cubicBezTo>
                  <a:cubicBezTo>
                    <a:pt x="3560" y="10954"/>
                    <a:pt x="3632" y="10942"/>
                    <a:pt x="3715" y="10930"/>
                  </a:cubicBezTo>
                  <a:cubicBezTo>
                    <a:pt x="3905" y="10871"/>
                    <a:pt x="4048" y="10716"/>
                    <a:pt x="4143" y="10537"/>
                  </a:cubicBezTo>
                  <a:lnTo>
                    <a:pt x="4644" y="9442"/>
                  </a:lnTo>
                  <a:cubicBezTo>
                    <a:pt x="5132" y="9644"/>
                    <a:pt x="5691" y="9752"/>
                    <a:pt x="6251" y="9752"/>
                  </a:cubicBezTo>
                  <a:cubicBezTo>
                    <a:pt x="6822" y="9752"/>
                    <a:pt x="7370" y="9633"/>
                    <a:pt x="7858" y="9442"/>
                  </a:cubicBezTo>
                  <a:lnTo>
                    <a:pt x="8370" y="10537"/>
                  </a:lnTo>
                  <a:cubicBezTo>
                    <a:pt x="8454" y="10716"/>
                    <a:pt x="8608" y="10871"/>
                    <a:pt x="8799" y="10930"/>
                  </a:cubicBezTo>
                  <a:cubicBezTo>
                    <a:pt x="8870" y="10954"/>
                    <a:pt x="8942" y="10954"/>
                    <a:pt x="9025" y="10954"/>
                  </a:cubicBezTo>
                  <a:cubicBezTo>
                    <a:pt x="9144" y="10954"/>
                    <a:pt x="9275" y="10930"/>
                    <a:pt x="9382" y="10871"/>
                  </a:cubicBezTo>
                  <a:cubicBezTo>
                    <a:pt x="9561" y="10764"/>
                    <a:pt x="9680" y="10597"/>
                    <a:pt x="9716" y="10406"/>
                  </a:cubicBezTo>
                  <a:cubicBezTo>
                    <a:pt x="9763" y="10216"/>
                    <a:pt x="9716" y="10002"/>
                    <a:pt x="9597" y="9847"/>
                  </a:cubicBezTo>
                  <a:lnTo>
                    <a:pt x="8882" y="8859"/>
                  </a:lnTo>
                  <a:cubicBezTo>
                    <a:pt x="9751" y="8192"/>
                    <a:pt x="10347" y="7204"/>
                    <a:pt x="10490" y="6073"/>
                  </a:cubicBezTo>
                  <a:lnTo>
                    <a:pt x="11704" y="6192"/>
                  </a:lnTo>
                  <a:lnTo>
                    <a:pt x="11775" y="6192"/>
                  </a:lnTo>
                  <a:cubicBezTo>
                    <a:pt x="11954" y="6192"/>
                    <a:pt x="12121" y="6132"/>
                    <a:pt x="12252" y="6013"/>
                  </a:cubicBezTo>
                  <a:cubicBezTo>
                    <a:pt x="12395" y="5882"/>
                    <a:pt x="12490" y="5692"/>
                    <a:pt x="12490" y="5489"/>
                  </a:cubicBezTo>
                  <a:cubicBezTo>
                    <a:pt x="12490" y="5299"/>
                    <a:pt x="12383" y="5084"/>
                    <a:pt x="12240" y="4941"/>
                  </a:cubicBezTo>
                  <a:cubicBezTo>
                    <a:pt x="12098" y="4821"/>
                    <a:pt x="11926" y="4761"/>
                    <a:pt x="11742" y="4761"/>
                  </a:cubicBezTo>
                  <a:cubicBezTo>
                    <a:pt x="11726" y="4761"/>
                    <a:pt x="11709" y="4762"/>
                    <a:pt x="11692" y="4763"/>
                  </a:cubicBezTo>
                  <a:lnTo>
                    <a:pt x="10478" y="4882"/>
                  </a:lnTo>
                  <a:cubicBezTo>
                    <a:pt x="10335" y="3751"/>
                    <a:pt x="9716" y="2775"/>
                    <a:pt x="8870" y="2096"/>
                  </a:cubicBezTo>
                  <a:lnTo>
                    <a:pt x="9585" y="1120"/>
                  </a:lnTo>
                  <a:cubicBezTo>
                    <a:pt x="9704" y="953"/>
                    <a:pt x="9751" y="750"/>
                    <a:pt x="9704" y="548"/>
                  </a:cubicBezTo>
                  <a:cubicBezTo>
                    <a:pt x="9668" y="358"/>
                    <a:pt x="9537" y="179"/>
                    <a:pt x="9370" y="96"/>
                  </a:cubicBezTo>
                  <a:cubicBezTo>
                    <a:pt x="9254" y="30"/>
                    <a:pt x="9134" y="0"/>
                    <a:pt x="9015" y="0"/>
                  </a:cubicBezTo>
                  <a:cubicBezTo>
                    <a:pt x="8938" y="0"/>
                    <a:pt x="8861" y="13"/>
                    <a:pt x="8787" y="36"/>
                  </a:cubicBezTo>
                  <a:cubicBezTo>
                    <a:pt x="8596" y="96"/>
                    <a:pt x="8442" y="238"/>
                    <a:pt x="8358" y="417"/>
                  </a:cubicBezTo>
                  <a:lnTo>
                    <a:pt x="7846" y="1524"/>
                  </a:lnTo>
                  <a:cubicBezTo>
                    <a:pt x="7358" y="1310"/>
                    <a:pt x="6810" y="1203"/>
                    <a:pt x="6239" y="1203"/>
                  </a:cubicBezTo>
                  <a:cubicBezTo>
                    <a:pt x="5679" y="1203"/>
                    <a:pt x="5120" y="1322"/>
                    <a:pt x="4632" y="1524"/>
                  </a:cubicBezTo>
                  <a:lnTo>
                    <a:pt x="4132" y="417"/>
                  </a:lnTo>
                  <a:cubicBezTo>
                    <a:pt x="4036" y="238"/>
                    <a:pt x="3893" y="96"/>
                    <a:pt x="3691" y="36"/>
                  </a:cubicBezTo>
                  <a:cubicBezTo>
                    <a:pt x="3617" y="13"/>
                    <a:pt x="3540" y="0"/>
                    <a:pt x="346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8" name="Google Shape;6662;p57"/>
          <p:cNvGrpSpPr/>
          <p:nvPr/>
        </p:nvGrpSpPr>
        <p:grpSpPr>
          <a:xfrm>
            <a:off x="5650973" y="2956157"/>
            <a:ext cx="337069" cy="302593"/>
            <a:chOff x="3441065" y="4302505"/>
            <a:chExt cx="337069" cy="302593"/>
          </a:xfrm>
          <a:solidFill>
            <a:schemeClr val="bg1"/>
          </a:solidFill>
        </p:grpSpPr>
        <p:sp>
          <p:nvSpPr>
            <p:cNvPr id="39" name="Google Shape;6663;p57"/>
            <p:cNvSpPr/>
            <p:nvPr/>
          </p:nvSpPr>
          <p:spPr>
            <a:xfrm>
              <a:off x="3441065" y="4366941"/>
              <a:ext cx="337069" cy="173655"/>
            </a:xfrm>
            <a:custGeom>
              <a:avLst/>
              <a:gdLst/>
              <a:ahLst/>
              <a:cxnLst/>
              <a:rect l="l" t="t" r="r" b="b"/>
              <a:pathLst>
                <a:path w="10598" h="5460" extrusionOk="0">
                  <a:moveTo>
                    <a:pt x="5062" y="1"/>
                  </a:moveTo>
                  <a:cubicBezTo>
                    <a:pt x="3977" y="1"/>
                    <a:pt x="2891" y="303"/>
                    <a:pt x="1834" y="951"/>
                  </a:cubicBezTo>
                  <a:cubicBezTo>
                    <a:pt x="1001" y="1463"/>
                    <a:pt x="418" y="2058"/>
                    <a:pt x="156" y="2368"/>
                  </a:cubicBezTo>
                  <a:cubicBezTo>
                    <a:pt x="1" y="2546"/>
                    <a:pt x="1" y="2808"/>
                    <a:pt x="168" y="2987"/>
                  </a:cubicBezTo>
                  <a:cubicBezTo>
                    <a:pt x="1001" y="3844"/>
                    <a:pt x="1870" y="4475"/>
                    <a:pt x="2739" y="4892"/>
                  </a:cubicBezTo>
                  <a:cubicBezTo>
                    <a:pt x="2763" y="4916"/>
                    <a:pt x="2787" y="4916"/>
                    <a:pt x="2823" y="4916"/>
                  </a:cubicBezTo>
                  <a:cubicBezTo>
                    <a:pt x="2977" y="4916"/>
                    <a:pt x="3037" y="4689"/>
                    <a:pt x="2894" y="4618"/>
                  </a:cubicBezTo>
                  <a:cubicBezTo>
                    <a:pt x="2049" y="4213"/>
                    <a:pt x="1215" y="3582"/>
                    <a:pt x="406" y="2773"/>
                  </a:cubicBezTo>
                  <a:cubicBezTo>
                    <a:pt x="346" y="2713"/>
                    <a:pt x="346" y="2630"/>
                    <a:pt x="406" y="2570"/>
                  </a:cubicBezTo>
                  <a:cubicBezTo>
                    <a:pt x="799" y="2130"/>
                    <a:pt x="2061" y="868"/>
                    <a:pt x="3918" y="451"/>
                  </a:cubicBezTo>
                  <a:lnTo>
                    <a:pt x="3918" y="451"/>
                  </a:lnTo>
                  <a:cubicBezTo>
                    <a:pt x="3561" y="665"/>
                    <a:pt x="3263" y="963"/>
                    <a:pt x="3025" y="1320"/>
                  </a:cubicBezTo>
                  <a:cubicBezTo>
                    <a:pt x="2977" y="1403"/>
                    <a:pt x="3001" y="1487"/>
                    <a:pt x="3073" y="1534"/>
                  </a:cubicBezTo>
                  <a:cubicBezTo>
                    <a:pt x="3098" y="1551"/>
                    <a:pt x="3126" y="1559"/>
                    <a:pt x="3154" y="1559"/>
                  </a:cubicBezTo>
                  <a:cubicBezTo>
                    <a:pt x="3204" y="1559"/>
                    <a:pt x="3252" y="1533"/>
                    <a:pt x="3275" y="1487"/>
                  </a:cubicBezTo>
                  <a:cubicBezTo>
                    <a:pt x="3728" y="772"/>
                    <a:pt x="4490" y="367"/>
                    <a:pt x="5299" y="367"/>
                  </a:cubicBezTo>
                  <a:cubicBezTo>
                    <a:pt x="6609" y="367"/>
                    <a:pt x="7680" y="1439"/>
                    <a:pt x="7680" y="2749"/>
                  </a:cubicBezTo>
                  <a:cubicBezTo>
                    <a:pt x="7680" y="3820"/>
                    <a:pt x="6954" y="4773"/>
                    <a:pt x="5930" y="5047"/>
                  </a:cubicBezTo>
                  <a:cubicBezTo>
                    <a:pt x="5720" y="5103"/>
                    <a:pt x="5510" y="5130"/>
                    <a:pt x="5305" y="5130"/>
                  </a:cubicBezTo>
                  <a:cubicBezTo>
                    <a:pt x="4250" y="5130"/>
                    <a:pt x="3302" y="4424"/>
                    <a:pt x="3013" y="3368"/>
                  </a:cubicBezTo>
                  <a:cubicBezTo>
                    <a:pt x="2954" y="3154"/>
                    <a:pt x="2918" y="2951"/>
                    <a:pt x="2918" y="2737"/>
                  </a:cubicBezTo>
                  <a:cubicBezTo>
                    <a:pt x="2918" y="2487"/>
                    <a:pt x="2966" y="2249"/>
                    <a:pt x="3037" y="2011"/>
                  </a:cubicBezTo>
                  <a:cubicBezTo>
                    <a:pt x="3073" y="1915"/>
                    <a:pt x="3025" y="1844"/>
                    <a:pt x="2942" y="1820"/>
                  </a:cubicBezTo>
                  <a:cubicBezTo>
                    <a:pt x="2920" y="1812"/>
                    <a:pt x="2899" y="1808"/>
                    <a:pt x="2880" y="1808"/>
                  </a:cubicBezTo>
                  <a:cubicBezTo>
                    <a:pt x="2816" y="1808"/>
                    <a:pt x="2767" y="1851"/>
                    <a:pt x="2739" y="1915"/>
                  </a:cubicBezTo>
                  <a:cubicBezTo>
                    <a:pt x="2656" y="2189"/>
                    <a:pt x="2608" y="2475"/>
                    <a:pt x="2608" y="2737"/>
                  </a:cubicBezTo>
                  <a:cubicBezTo>
                    <a:pt x="2608" y="2975"/>
                    <a:pt x="2644" y="3213"/>
                    <a:pt x="2704" y="3439"/>
                  </a:cubicBezTo>
                  <a:cubicBezTo>
                    <a:pt x="2858" y="4058"/>
                    <a:pt x="3251" y="4582"/>
                    <a:pt x="3739" y="4928"/>
                  </a:cubicBezTo>
                  <a:cubicBezTo>
                    <a:pt x="3632" y="4892"/>
                    <a:pt x="3549" y="4868"/>
                    <a:pt x="3442" y="4820"/>
                  </a:cubicBezTo>
                  <a:cubicBezTo>
                    <a:pt x="3427" y="4816"/>
                    <a:pt x="3412" y="4813"/>
                    <a:pt x="3396" y="4813"/>
                  </a:cubicBezTo>
                  <a:cubicBezTo>
                    <a:pt x="3334" y="4813"/>
                    <a:pt x="3270" y="4849"/>
                    <a:pt x="3251" y="4916"/>
                  </a:cubicBezTo>
                  <a:cubicBezTo>
                    <a:pt x="3216" y="4987"/>
                    <a:pt x="3263" y="5070"/>
                    <a:pt x="3335" y="5106"/>
                  </a:cubicBezTo>
                  <a:cubicBezTo>
                    <a:pt x="3996" y="5346"/>
                    <a:pt x="4652" y="5460"/>
                    <a:pt x="5299" y="5460"/>
                  </a:cubicBezTo>
                  <a:cubicBezTo>
                    <a:pt x="6446" y="5460"/>
                    <a:pt x="7563" y="5103"/>
                    <a:pt x="8621" y="4463"/>
                  </a:cubicBezTo>
                  <a:cubicBezTo>
                    <a:pt x="9502" y="3927"/>
                    <a:pt x="10145" y="3308"/>
                    <a:pt x="10443" y="2975"/>
                  </a:cubicBezTo>
                  <a:cubicBezTo>
                    <a:pt x="10597" y="2808"/>
                    <a:pt x="10586" y="2511"/>
                    <a:pt x="10395" y="2356"/>
                  </a:cubicBezTo>
                  <a:cubicBezTo>
                    <a:pt x="10062" y="2058"/>
                    <a:pt x="9728" y="1784"/>
                    <a:pt x="9383" y="1546"/>
                  </a:cubicBezTo>
                  <a:cubicBezTo>
                    <a:pt x="9357" y="1529"/>
                    <a:pt x="9327" y="1521"/>
                    <a:pt x="9298" y="1521"/>
                  </a:cubicBezTo>
                  <a:cubicBezTo>
                    <a:pt x="9246" y="1521"/>
                    <a:pt x="9194" y="1544"/>
                    <a:pt x="9157" y="1582"/>
                  </a:cubicBezTo>
                  <a:cubicBezTo>
                    <a:pt x="9109" y="1653"/>
                    <a:pt x="9133" y="1737"/>
                    <a:pt x="9192" y="1796"/>
                  </a:cubicBezTo>
                  <a:cubicBezTo>
                    <a:pt x="9514" y="2034"/>
                    <a:pt x="9847" y="2296"/>
                    <a:pt x="10169" y="2594"/>
                  </a:cubicBezTo>
                  <a:cubicBezTo>
                    <a:pt x="10228" y="2653"/>
                    <a:pt x="10228" y="2737"/>
                    <a:pt x="10181" y="2796"/>
                  </a:cubicBezTo>
                  <a:cubicBezTo>
                    <a:pt x="9788" y="3225"/>
                    <a:pt x="8550" y="4439"/>
                    <a:pt x="6835" y="4939"/>
                  </a:cubicBezTo>
                  <a:cubicBezTo>
                    <a:pt x="8311" y="3904"/>
                    <a:pt x="8359" y="1737"/>
                    <a:pt x="6954" y="629"/>
                  </a:cubicBezTo>
                  <a:lnTo>
                    <a:pt x="6954" y="629"/>
                  </a:lnTo>
                  <a:cubicBezTo>
                    <a:pt x="7538" y="820"/>
                    <a:pt x="8121" y="1106"/>
                    <a:pt x="8692" y="1463"/>
                  </a:cubicBezTo>
                  <a:cubicBezTo>
                    <a:pt x="8722" y="1476"/>
                    <a:pt x="8752" y="1482"/>
                    <a:pt x="8780" y="1482"/>
                  </a:cubicBezTo>
                  <a:cubicBezTo>
                    <a:pt x="8831" y="1482"/>
                    <a:pt x="8876" y="1461"/>
                    <a:pt x="8907" y="1415"/>
                  </a:cubicBezTo>
                  <a:cubicBezTo>
                    <a:pt x="8954" y="1344"/>
                    <a:pt x="8931" y="1249"/>
                    <a:pt x="8859" y="1201"/>
                  </a:cubicBezTo>
                  <a:cubicBezTo>
                    <a:pt x="7632" y="426"/>
                    <a:pt x="6348" y="1"/>
                    <a:pt x="506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6664;p57"/>
            <p:cNvSpPr/>
            <p:nvPr/>
          </p:nvSpPr>
          <p:spPr>
            <a:xfrm>
              <a:off x="3572864" y="4423300"/>
              <a:ext cx="76141" cy="61479"/>
            </a:xfrm>
            <a:custGeom>
              <a:avLst/>
              <a:gdLst/>
              <a:ahLst/>
              <a:cxnLst/>
              <a:rect l="l" t="t" r="r" b="b"/>
              <a:pathLst>
                <a:path w="2394" h="1933" extrusionOk="0">
                  <a:moveTo>
                    <a:pt x="1143" y="0"/>
                  </a:moveTo>
                  <a:cubicBezTo>
                    <a:pt x="465" y="0"/>
                    <a:pt x="0" y="679"/>
                    <a:pt x="238" y="1322"/>
                  </a:cubicBezTo>
                  <a:cubicBezTo>
                    <a:pt x="258" y="1381"/>
                    <a:pt x="326" y="1423"/>
                    <a:pt x="396" y="1423"/>
                  </a:cubicBezTo>
                  <a:cubicBezTo>
                    <a:pt x="411" y="1423"/>
                    <a:pt x="426" y="1421"/>
                    <a:pt x="441" y="1417"/>
                  </a:cubicBezTo>
                  <a:cubicBezTo>
                    <a:pt x="524" y="1382"/>
                    <a:pt x="560" y="1298"/>
                    <a:pt x="536" y="1203"/>
                  </a:cubicBezTo>
                  <a:cubicBezTo>
                    <a:pt x="354" y="738"/>
                    <a:pt x="729" y="308"/>
                    <a:pt x="1156" y="308"/>
                  </a:cubicBezTo>
                  <a:cubicBezTo>
                    <a:pt x="1287" y="308"/>
                    <a:pt x="1422" y="349"/>
                    <a:pt x="1548" y="441"/>
                  </a:cubicBezTo>
                  <a:cubicBezTo>
                    <a:pt x="2036" y="822"/>
                    <a:pt x="1774" y="1620"/>
                    <a:pt x="1143" y="1620"/>
                  </a:cubicBezTo>
                  <a:cubicBezTo>
                    <a:pt x="1048" y="1620"/>
                    <a:pt x="953" y="1608"/>
                    <a:pt x="881" y="1560"/>
                  </a:cubicBezTo>
                  <a:cubicBezTo>
                    <a:pt x="860" y="1554"/>
                    <a:pt x="840" y="1551"/>
                    <a:pt x="819" y="1551"/>
                  </a:cubicBezTo>
                  <a:cubicBezTo>
                    <a:pt x="759" y="1551"/>
                    <a:pt x="703" y="1578"/>
                    <a:pt x="667" y="1632"/>
                  </a:cubicBezTo>
                  <a:cubicBezTo>
                    <a:pt x="643" y="1715"/>
                    <a:pt x="667" y="1798"/>
                    <a:pt x="738" y="1846"/>
                  </a:cubicBezTo>
                  <a:cubicBezTo>
                    <a:pt x="869" y="1904"/>
                    <a:pt x="1009" y="1933"/>
                    <a:pt x="1148" y="1933"/>
                  </a:cubicBezTo>
                  <a:cubicBezTo>
                    <a:pt x="1438" y="1933"/>
                    <a:pt x="1724" y="1806"/>
                    <a:pt x="1917" y="1548"/>
                  </a:cubicBezTo>
                  <a:cubicBezTo>
                    <a:pt x="2393" y="917"/>
                    <a:pt x="1965" y="0"/>
                    <a:pt x="114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6665;p57"/>
            <p:cNvSpPr/>
            <p:nvPr/>
          </p:nvSpPr>
          <p:spPr>
            <a:xfrm>
              <a:off x="3619045" y="4394485"/>
              <a:ext cx="46626" cy="39088"/>
            </a:xfrm>
            <a:custGeom>
              <a:avLst/>
              <a:gdLst/>
              <a:ahLst/>
              <a:cxnLst/>
              <a:rect l="l" t="t" r="r" b="b"/>
              <a:pathLst>
                <a:path w="1466" h="1229" extrusionOk="0">
                  <a:moveTo>
                    <a:pt x="782" y="310"/>
                  </a:moveTo>
                  <a:cubicBezTo>
                    <a:pt x="917" y="310"/>
                    <a:pt x="1054" y="400"/>
                    <a:pt x="1096" y="549"/>
                  </a:cubicBezTo>
                  <a:cubicBezTo>
                    <a:pt x="1120" y="716"/>
                    <a:pt x="1013" y="871"/>
                    <a:pt x="858" y="906"/>
                  </a:cubicBezTo>
                  <a:cubicBezTo>
                    <a:pt x="834" y="912"/>
                    <a:pt x="810" y="914"/>
                    <a:pt x="788" y="914"/>
                  </a:cubicBezTo>
                  <a:cubicBezTo>
                    <a:pt x="553" y="914"/>
                    <a:pt x="406" y="648"/>
                    <a:pt x="537" y="442"/>
                  </a:cubicBezTo>
                  <a:cubicBezTo>
                    <a:pt x="599" y="351"/>
                    <a:pt x="690" y="310"/>
                    <a:pt x="782" y="310"/>
                  </a:cubicBezTo>
                  <a:close/>
                  <a:moveTo>
                    <a:pt x="791" y="1"/>
                  </a:moveTo>
                  <a:cubicBezTo>
                    <a:pt x="598" y="1"/>
                    <a:pt x="403" y="88"/>
                    <a:pt x="275" y="275"/>
                  </a:cubicBezTo>
                  <a:cubicBezTo>
                    <a:pt x="1" y="692"/>
                    <a:pt x="321" y="1229"/>
                    <a:pt x="792" y="1229"/>
                  </a:cubicBezTo>
                  <a:cubicBezTo>
                    <a:pt x="833" y="1229"/>
                    <a:pt x="875" y="1225"/>
                    <a:pt x="918" y="1216"/>
                  </a:cubicBezTo>
                  <a:cubicBezTo>
                    <a:pt x="1251" y="1145"/>
                    <a:pt x="1465" y="811"/>
                    <a:pt x="1394" y="490"/>
                  </a:cubicBezTo>
                  <a:cubicBezTo>
                    <a:pt x="1331" y="176"/>
                    <a:pt x="1064" y="1"/>
                    <a:pt x="79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6666;p57"/>
            <p:cNvSpPr/>
            <p:nvPr/>
          </p:nvSpPr>
          <p:spPr>
            <a:xfrm>
              <a:off x="3604669" y="4302505"/>
              <a:ext cx="9860" cy="42046"/>
            </a:xfrm>
            <a:custGeom>
              <a:avLst/>
              <a:gdLst/>
              <a:ahLst/>
              <a:cxnLst/>
              <a:rect l="l" t="t" r="r" b="b"/>
              <a:pathLst>
                <a:path w="310" h="1322" extrusionOk="0">
                  <a:moveTo>
                    <a:pt x="143" y="0"/>
                  </a:moveTo>
                  <a:cubicBezTo>
                    <a:pt x="60" y="0"/>
                    <a:pt x="0" y="72"/>
                    <a:pt x="0" y="155"/>
                  </a:cubicBezTo>
                  <a:lnTo>
                    <a:pt x="0" y="1179"/>
                  </a:lnTo>
                  <a:cubicBezTo>
                    <a:pt x="0" y="1262"/>
                    <a:pt x="72" y="1322"/>
                    <a:pt x="143" y="1322"/>
                  </a:cubicBezTo>
                  <a:cubicBezTo>
                    <a:pt x="238" y="1322"/>
                    <a:pt x="298" y="1250"/>
                    <a:pt x="298" y="1179"/>
                  </a:cubicBezTo>
                  <a:lnTo>
                    <a:pt x="298" y="155"/>
                  </a:lnTo>
                  <a:cubicBezTo>
                    <a:pt x="310" y="72"/>
                    <a:pt x="238" y="0"/>
                    <a:pt x="14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6667;p57"/>
            <p:cNvSpPr/>
            <p:nvPr/>
          </p:nvSpPr>
          <p:spPr>
            <a:xfrm>
              <a:off x="3528178" y="4315926"/>
              <a:ext cx="22359" cy="40742"/>
            </a:xfrm>
            <a:custGeom>
              <a:avLst/>
              <a:gdLst/>
              <a:ahLst/>
              <a:cxnLst/>
              <a:rect l="l" t="t" r="r" b="b"/>
              <a:pathLst>
                <a:path w="703" h="1281" extrusionOk="0">
                  <a:moveTo>
                    <a:pt x="163" y="1"/>
                  </a:moveTo>
                  <a:cubicBezTo>
                    <a:pt x="149" y="1"/>
                    <a:pt x="134" y="3"/>
                    <a:pt x="119" y="7"/>
                  </a:cubicBezTo>
                  <a:cubicBezTo>
                    <a:pt x="48" y="43"/>
                    <a:pt x="0" y="126"/>
                    <a:pt x="36" y="209"/>
                  </a:cubicBezTo>
                  <a:lnTo>
                    <a:pt x="393" y="1174"/>
                  </a:lnTo>
                  <a:cubicBezTo>
                    <a:pt x="417" y="1233"/>
                    <a:pt x="477" y="1281"/>
                    <a:pt x="536" y="1281"/>
                  </a:cubicBezTo>
                  <a:cubicBezTo>
                    <a:pt x="631" y="1281"/>
                    <a:pt x="703" y="1174"/>
                    <a:pt x="679" y="1067"/>
                  </a:cubicBezTo>
                  <a:lnTo>
                    <a:pt x="322" y="102"/>
                  </a:lnTo>
                  <a:cubicBezTo>
                    <a:pt x="292" y="43"/>
                    <a:pt x="231" y="1"/>
                    <a:pt x="16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6668;p57"/>
            <p:cNvSpPr/>
            <p:nvPr/>
          </p:nvSpPr>
          <p:spPr>
            <a:xfrm>
              <a:off x="3457730" y="4348590"/>
              <a:ext cx="32600" cy="35367"/>
            </a:xfrm>
            <a:custGeom>
              <a:avLst/>
              <a:gdLst/>
              <a:ahLst/>
              <a:cxnLst/>
              <a:rect l="l" t="t" r="r" b="b"/>
              <a:pathLst>
                <a:path w="1025" h="1112" extrusionOk="0">
                  <a:moveTo>
                    <a:pt x="183" y="0"/>
                  </a:moveTo>
                  <a:cubicBezTo>
                    <a:pt x="147" y="0"/>
                    <a:pt x="110" y="13"/>
                    <a:pt x="72" y="40"/>
                  </a:cubicBezTo>
                  <a:cubicBezTo>
                    <a:pt x="13" y="99"/>
                    <a:pt x="1" y="194"/>
                    <a:pt x="60" y="266"/>
                  </a:cubicBezTo>
                  <a:lnTo>
                    <a:pt x="715" y="1052"/>
                  </a:lnTo>
                  <a:cubicBezTo>
                    <a:pt x="751" y="1087"/>
                    <a:pt x="787" y="1111"/>
                    <a:pt x="834" y="1111"/>
                  </a:cubicBezTo>
                  <a:cubicBezTo>
                    <a:pt x="953" y="1099"/>
                    <a:pt x="1025" y="944"/>
                    <a:pt x="953" y="849"/>
                  </a:cubicBezTo>
                  <a:lnTo>
                    <a:pt x="298" y="51"/>
                  </a:lnTo>
                  <a:cubicBezTo>
                    <a:pt x="266" y="19"/>
                    <a:pt x="226" y="0"/>
                    <a:pt x="18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6669;p57"/>
            <p:cNvSpPr/>
            <p:nvPr/>
          </p:nvSpPr>
          <p:spPr>
            <a:xfrm>
              <a:off x="3727723" y="4351611"/>
              <a:ext cx="32218" cy="34954"/>
            </a:xfrm>
            <a:custGeom>
              <a:avLst/>
              <a:gdLst/>
              <a:ahLst/>
              <a:cxnLst/>
              <a:rect l="l" t="t" r="r" b="b"/>
              <a:pathLst>
                <a:path w="1013" h="1099" extrusionOk="0">
                  <a:moveTo>
                    <a:pt x="834" y="1"/>
                  </a:moveTo>
                  <a:cubicBezTo>
                    <a:pt x="791" y="1"/>
                    <a:pt x="748" y="19"/>
                    <a:pt x="715" y="52"/>
                  </a:cubicBezTo>
                  <a:lnTo>
                    <a:pt x="60" y="838"/>
                  </a:lnTo>
                  <a:cubicBezTo>
                    <a:pt x="1" y="897"/>
                    <a:pt x="13" y="1004"/>
                    <a:pt x="72" y="1064"/>
                  </a:cubicBezTo>
                  <a:cubicBezTo>
                    <a:pt x="96" y="1088"/>
                    <a:pt x="128" y="1098"/>
                    <a:pt x="161" y="1098"/>
                  </a:cubicBezTo>
                  <a:cubicBezTo>
                    <a:pt x="211" y="1098"/>
                    <a:pt x="263" y="1075"/>
                    <a:pt x="299" y="1040"/>
                  </a:cubicBezTo>
                  <a:lnTo>
                    <a:pt x="953" y="254"/>
                  </a:lnTo>
                  <a:cubicBezTo>
                    <a:pt x="1013" y="183"/>
                    <a:pt x="1013" y="76"/>
                    <a:pt x="930" y="40"/>
                  </a:cubicBezTo>
                  <a:cubicBezTo>
                    <a:pt x="903" y="13"/>
                    <a:pt x="869" y="1"/>
                    <a:pt x="83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6670;p57"/>
            <p:cNvSpPr/>
            <p:nvPr/>
          </p:nvSpPr>
          <p:spPr>
            <a:xfrm>
              <a:off x="3668279" y="4315926"/>
              <a:ext cx="22391" cy="40742"/>
            </a:xfrm>
            <a:custGeom>
              <a:avLst/>
              <a:gdLst/>
              <a:ahLst/>
              <a:cxnLst/>
              <a:rect l="l" t="t" r="r" b="b"/>
              <a:pathLst>
                <a:path w="704" h="1281" extrusionOk="0">
                  <a:moveTo>
                    <a:pt x="544" y="1"/>
                  </a:moveTo>
                  <a:cubicBezTo>
                    <a:pt x="481" y="1"/>
                    <a:pt x="413" y="43"/>
                    <a:pt x="394" y="102"/>
                  </a:cubicBezTo>
                  <a:lnTo>
                    <a:pt x="36" y="1067"/>
                  </a:lnTo>
                  <a:cubicBezTo>
                    <a:pt x="1" y="1174"/>
                    <a:pt x="84" y="1281"/>
                    <a:pt x="179" y="1281"/>
                  </a:cubicBezTo>
                  <a:cubicBezTo>
                    <a:pt x="239" y="1281"/>
                    <a:pt x="298" y="1233"/>
                    <a:pt x="334" y="1174"/>
                  </a:cubicBezTo>
                  <a:lnTo>
                    <a:pt x="691" y="209"/>
                  </a:lnTo>
                  <a:cubicBezTo>
                    <a:pt x="703" y="126"/>
                    <a:pt x="655" y="43"/>
                    <a:pt x="584" y="7"/>
                  </a:cubicBezTo>
                  <a:cubicBezTo>
                    <a:pt x="571" y="3"/>
                    <a:pt x="558" y="1"/>
                    <a:pt x="54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6671;p57"/>
            <p:cNvSpPr/>
            <p:nvPr/>
          </p:nvSpPr>
          <p:spPr>
            <a:xfrm>
              <a:off x="3603143" y="4563019"/>
              <a:ext cx="9891" cy="42078"/>
            </a:xfrm>
            <a:custGeom>
              <a:avLst/>
              <a:gdLst/>
              <a:ahLst/>
              <a:cxnLst/>
              <a:rect l="l" t="t" r="r" b="b"/>
              <a:pathLst>
                <a:path w="311" h="1323" extrusionOk="0">
                  <a:moveTo>
                    <a:pt x="144" y="1"/>
                  </a:moveTo>
                  <a:cubicBezTo>
                    <a:pt x="60" y="1"/>
                    <a:pt x="1" y="72"/>
                    <a:pt x="1" y="144"/>
                  </a:cubicBezTo>
                  <a:lnTo>
                    <a:pt x="1" y="1168"/>
                  </a:lnTo>
                  <a:cubicBezTo>
                    <a:pt x="1" y="1263"/>
                    <a:pt x="72" y="1322"/>
                    <a:pt x="144" y="1322"/>
                  </a:cubicBezTo>
                  <a:cubicBezTo>
                    <a:pt x="239" y="1322"/>
                    <a:pt x="298" y="1251"/>
                    <a:pt x="298" y="1168"/>
                  </a:cubicBezTo>
                  <a:lnTo>
                    <a:pt x="298" y="144"/>
                  </a:lnTo>
                  <a:cubicBezTo>
                    <a:pt x="310" y="72"/>
                    <a:pt x="239" y="1"/>
                    <a:pt x="14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6672;p57"/>
            <p:cNvSpPr/>
            <p:nvPr/>
          </p:nvSpPr>
          <p:spPr>
            <a:xfrm>
              <a:off x="3667134" y="4552206"/>
              <a:ext cx="22009" cy="40233"/>
            </a:xfrm>
            <a:custGeom>
              <a:avLst/>
              <a:gdLst/>
              <a:ahLst/>
              <a:cxnLst/>
              <a:rect l="l" t="t" r="r" b="b"/>
              <a:pathLst>
                <a:path w="692" h="1265" extrusionOk="0">
                  <a:moveTo>
                    <a:pt x="165" y="0"/>
                  </a:moveTo>
                  <a:cubicBezTo>
                    <a:pt x="150" y="0"/>
                    <a:pt x="135" y="3"/>
                    <a:pt x="120" y="7"/>
                  </a:cubicBezTo>
                  <a:cubicBezTo>
                    <a:pt x="37" y="43"/>
                    <a:pt x="1" y="126"/>
                    <a:pt x="25" y="198"/>
                  </a:cubicBezTo>
                  <a:lnTo>
                    <a:pt x="382" y="1174"/>
                  </a:lnTo>
                  <a:cubicBezTo>
                    <a:pt x="410" y="1231"/>
                    <a:pt x="468" y="1265"/>
                    <a:pt x="527" y="1265"/>
                  </a:cubicBezTo>
                  <a:cubicBezTo>
                    <a:pt x="542" y="1265"/>
                    <a:pt x="557" y="1263"/>
                    <a:pt x="572" y="1258"/>
                  </a:cubicBezTo>
                  <a:cubicBezTo>
                    <a:pt x="656" y="1234"/>
                    <a:pt x="691" y="1139"/>
                    <a:pt x="668" y="1067"/>
                  </a:cubicBezTo>
                  <a:lnTo>
                    <a:pt x="310" y="103"/>
                  </a:lnTo>
                  <a:cubicBezTo>
                    <a:pt x="282" y="36"/>
                    <a:pt x="223" y="0"/>
                    <a:pt x="1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6673;p57"/>
            <p:cNvSpPr/>
            <p:nvPr/>
          </p:nvSpPr>
          <p:spPr>
            <a:xfrm>
              <a:off x="3727723" y="4524662"/>
              <a:ext cx="32982" cy="35367"/>
            </a:xfrm>
            <a:custGeom>
              <a:avLst/>
              <a:gdLst/>
              <a:ahLst/>
              <a:cxnLst/>
              <a:rect l="l" t="t" r="r" b="b"/>
              <a:pathLst>
                <a:path w="1037" h="1112" extrusionOk="0">
                  <a:moveTo>
                    <a:pt x="178" y="1"/>
                  </a:moveTo>
                  <a:cubicBezTo>
                    <a:pt x="142" y="1"/>
                    <a:pt x="104" y="13"/>
                    <a:pt x="72" y="40"/>
                  </a:cubicBezTo>
                  <a:cubicBezTo>
                    <a:pt x="13" y="100"/>
                    <a:pt x="1" y="195"/>
                    <a:pt x="60" y="266"/>
                  </a:cubicBezTo>
                  <a:lnTo>
                    <a:pt x="715" y="1052"/>
                  </a:lnTo>
                  <a:cubicBezTo>
                    <a:pt x="739" y="1088"/>
                    <a:pt x="787" y="1112"/>
                    <a:pt x="834" y="1112"/>
                  </a:cubicBezTo>
                  <a:cubicBezTo>
                    <a:pt x="965" y="1100"/>
                    <a:pt x="1037" y="945"/>
                    <a:pt x="953" y="850"/>
                  </a:cubicBezTo>
                  <a:lnTo>
                    <a:pt x="299" y="52"/>
                  </a:lnTo>
                  <a:cubicBezTo>
                    <a:pt x="266" y="19"/>
                    <a:pt x="222" y="1"/>
                    <a:pt x="17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6674;p57"/>
            <p:cNvSpPr/>
            <p:nvPr/>
          </p:nvSpPr>
          <p:spPr>
            <a:xfrm>
              <a:off x="3457349" y="4522023"/>
              <a:ext cx="32218" cy="34954"/>
            </a:xfrm>
            <a:custGeom>
              <a:avLst/>
              <a:gdLst/>
              <a:ahLst/>
              <a:cxnLst/>
              <a:rect l="l" t="t" r="r" b="b"/>
              <a:pathLst>
                <a:path w="1013" h="1099" extrusionOk="0">
                  <a:moveTo>
                    <a:pt x="841" y="0"/>
                  </a:moveTo>
                  <a:cubicBezTo>
                    <a:pt x="795" y="0"/>
                    <a:pt x="748" y="19"/>
                    <a:pt x="715" y="52"/>
                  </a:cubicBezTo>
                  <a:lnTo>
                    <a:pt x="60" y="837"/>
                  </a:lnTo>
                  <a:cubicBezTo>
                    <a:pt x="1" y="897"/>
                    <a:pt x="13" y="1004"/>
                    <a:pt x="72" y="1064"/>
                  </a:cubicBezTo>
                  <a:cubicBezTo>
                    <a:pt x="96" y="1088"/>
                    <a:pt x="128" y="1098"/>
                    <a:pt x="161" y="1098"/>
                  </a:cubicBezTo>
                  <a:cubicBezTo>
                    <a:pt x="211" y="1098"/>
                    <a:pt x="263" y="1075"/>
                    <a:pt x="298" y="1040"/>
                  </a:cubicBezTo>
                  <a:lnTo>
                    <a:pt x="953" y="254"/>
                  </a:lnTo>
                  <a:cubicBezTo>
                    <a:pt x="1013" y="183"/>
                    <a:pt x="1013" y="99"/>
                    <a:pt x="941" y="40"/>
                  </a:cubicBezTo>
                  <a:cubicBezTo>
                    <a:pt x="915" y="13"/>
                    <a:pt x="878" y="0"/>
                    <a:pt x="84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6675;p57"/>
            <p:cNvSpPr/>
            <p:nvPr/>
          </p:nvSpPr>
          <p:spPr>
            <a:xfrm>
              <a:off x="3526270" y="4551665"/>
              <a:ext cx="22772" cy="40392"/>
            </a:xfrm>
            <a:custGeom>
              <a:avLst/>
              <a:gdLst/>
              <a:ahLst/>
              <a:cxnLst/>
              <a:rect l="l" t="t" r="r" b="b"/>
              <a:pathLst>
                <a:path w="716" h="1270" extrusionOk="0">
                  <a:moveTo>
                    <a:pt x="531" y="0"/>
                  </a:moveTo>
                  <a:cubicBezTo>
                    <a:pt x="472" y="0"/>
                    <a:pt x="412" y="41"/>
                    <a:pt x="394" y="96"/>
                  </a:cubicBezTo>
                  <a:lnTo>
                    <a:pt x="36" y="1072"/>
                  </a:lnTo>
                  <a:cubicBezTo>
                    <a:pt x="1" y="1144"/>
                    <a:pt x="48" y="1227"/>
                    <a:pt x="120" y="1263"/>
                  </a:cubicBezTo>
                  <a:cubicBezTo>
                    <a:pt x="137" y="1268"/>
                    <a:pt x="154" y="1270"/>
                    <a:pt x="170" y="1270"/>
                  </a:cubicBezTo>
                  <a:cubicBezTo>
                    <a:pt x="235" y="1270"/>
                    <a:pt x="294" y="1234"/>
                    <a:pt x="322" y="1167"/>
                  </a:cubicBezTo>
                  <a:lnTo>
                    <a:pt x="679" y="203"/>
                  </a:lnTo>
                  <a:cubicBezTo>
                    <a:pt x="715" y="132"/>
                    <a:pt x="679" y="36"/>
                    <a:pt x="584" y="13"/>
                  </a:cubicBezTo>
                  <a:cubicBezTo>
                    <a:pt x="567" y="4"/>
                    <a:pt x="549" y="0"/>
                    <a:pt x="5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074" name="Picture 2" descr="https://lh5.googleusercontent.com/kct-jJphKeM4n7lYWumkQ0MbN4AEDdQWEMcX-qXMFtTfc8fDblDh1vtTI2j2iFdmiueopr5jJfeXmUjcC5kPliQ-UuSrP7kh75lrtpAj09LfYmxVHZzMrgtEs425GsH_e2bH7OEUIn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0330" y="1131590"/>
            <a:ext cx="274320" cy="274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s://lh4.googleusercontent.com/XV5yGJNgUUzp_C8w_EparCM3cnVR-ZvI2Y-z4njA10HD6irKidit_ax1BpOPMZINk2IPHQVKMLmyfUbbR2ZEris6cZ84_ib1KaofFAuJ5k7yZf3Jamc4UXxV94Re2yJIvF3lq3HCkg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7628" y="1091055"/>
            <a:ext cx="365760" cy="365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5236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1890209" y="2355726"/>
            <a:ext cx="665567" cy="307777"/>
          </a:xfrm>
          <a:prstGeom prst="rect">
            <a:avLst/>
          </a:prstGeom>
          <a:ln w="6350">
            <a:noFill/>
          </a:ln>
        </p:spPr>
        <p:txBody>
          <a:bodyPr wrap="none">
            <a:spAutoFit/>
          </a:bodyPr>
          <a:lstStyle/>
          <a:p>
            <a:r>
              <a:rPr lang="et-EE" dirty="0" smtClean="0">
                <a:solidFill>
                  <a:schemeClr val="bg1"/>
                </a:solidFill>
                <a:latin typeface="Raleway SemiBold" charset="0"/>
              </a:rPr>
              <a:t>DATA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3923928" y="2355726"/>
            <a:ext cx="679994" cy="307777"/>
          </a:xfrm>
          <a:prstGeom prst="rect">
            <a:avLst/>
          </a:prstGeom>
          <a:ln w="6350">
            <a:noFill/>
          </a:ln>
        </p:spPr>
        <p:txBody>
          <a:bodyPr wrap="none">
            <a:spAutoFit/>
          </a:bodyPr>
          <a:lstStyle/>
          <a:p>
            <a:r>
              <a:rPr lang="et-EE" dirty="0" smtClean="0">
                <a:solidFill>
                  <a:schemeClr val="bg1"/>
                </a:solidFill>
                <a:latin typeface="Raleway SemiBold" charset="0"/>
              </a:rPr>
              <a:t>CODE</a:t>
            </a:r>
            <a:endParaRPr lang="en-US" dirty="0"/>
          </a:p>
        </p:txBody>
      </p:sp>
      <p:sp>
        <p:nvSpPr>
          <p:cNvPr id="49" name="Text Placeholder 1"/>
          <p:cNvSpPr txBox="1">
            <a:spLocks/>
          </p:cNvSpPr>
          <p:nvPr/>
        </p:nvSpPr>
        <p:spPr>
          <a:xfrm>
            <a:off x="5563623" y="3651870"/>
            <a:ext cx="1600665" cy="1296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114300" indent="0">
              <a:buClr>
                <a:schemeClr val="bg1"/>
              </a:buClr>
              <a:buNone/>
            </a:pPr>
            <a:r>
              <a:rPr lang="et-EE" sz="1400" dirty="0" smtClean="0">
                <a:solidFill>
                  <a:schemeClr val="bg1"/>
                </a:solidFill>
                <a:latin typeface="Raleway SemiBold" panose="020B0604020202020204" charset="0"/>
              </a:rPr>
              <a:t>You will be the administrator of product in the cloud services</a:t>
            </a:r>
          </a:p>
          <a:p>
            <a:pPr>
              <a:buClr>
                <a:schemeClr val="bg1"/>
              </a:buClr>
            </a:pPr>
            <a:endParaRPr lang="et-EE" dirty="0" smtClean="0">
              <a:solidFill>
                <a:schemeClr val="bg1"/>
              </a:solidFill>
            </a:endParaRPr>
          </a:p>
          <a:p>
            <a:endParaRPr lang="et-EE" dirty="0" smtClean="0"/>
          </a:p>
          <a:p>
            <a:endParaRPr lang="et-EE" dirty="0" smtClean="0"/>
          </a:p>
          <a:p>
            <a:endParaRPr lang="en-US" dirty="0"/>
          </a:p>
        </p:txBody>
      </p:sp>
      <p:sp>
        <p:nvSpPr>
          <p:cNvPr id="33" name="Google Shape;1014;p22"/>
          <p:cNvSpPr txBox="1">
            <a:spLocks/>
          </p:cNvSpPr>
          <p:nvPr/>
        </p:nvSpPr>
        <p:spPr>
          <a:xfrm>
            <a:off x="179512" y="51470"/>
            <a:ext cx="4384622" cy="10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>
            <a:pPr>
              <a:lnSpc>
                <a:spcPct val="115000"/>
              </a:lnSpc>
            </a:pPr>
            <a:r>
              <a:rPr lang="en-US" sz="3000" dirty="0" smtClean="0">
                <a:solidFill>
                  <a:schemeClr val="lt1"/>
                </a:solidFill>
                <a:highlight>
                  <a:schemeClr val="accent1"/>
                </a:highlight>
              </a:rPr>
              <a:t>Portfolio Project</a:t>
            </a:r>
          </a:p>
          <a:p>
            <a:pPr>
              <a:lnSpc>
                <a:spcPct val="115000"/>
              </a:lnSpc>
            </a:pPr>
            <a:r>
              <a:rPr lang="et-EE" sz="2000" dirty="0" smtClean="0">
                <a:solidFill>
                  <a:schemeClr val="lt1"/>
                </a:solidFill>
                <a:highlight>
                  <a:schemeClr val="accent2"/>
                </a:highlight>
              </a:rPr>
              <a:t>Full ownership of your product </a:t>
            </a:r>
            <a:endParaRPr lang="en-US" sz="2000" dirty="0">
              <a:solidFill>
                <a:schemeClr val="lt1"/>
              </a:solidFill>
              <a:highlight>
                <a:schemeClr val="accent2"/>
              </a:highlight>
            </a:endParaRPr>
          </a:p>
        </p:txBody>
      </p:sp>
      <p:sp>
        <p:nvSpPr>
          <p:cNvPr id="34" name="Google Shape;247;p23"/>
          <p:cNvSpPr/>
          <p:nvPr/>
        </p:nvSpPr>
        <p:spPr>
          <a:xfrm>
            <a:off x="1331640" y="2139702"/>
            <a:ext cx="1789200" cy="4032448"/>
          </a:xfrm>
          <a:prstGeom prst="rect">
            <a:avLst/>
          </a:prstGeom>
          <a:noFill/>
          <a:ln w="28575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" name="Google Shape;247;p23"/>
          <p:cNvSpPr/>
          <p:nvPr/>
        </p:nvSpPr>
        <p:spPr>
          <a:xfrm>
            <a:off x="3419872" y="2139702"/>
            <a:ext cx="1789200" cy="4032448"/>
          </a:xfrm>
          <a:prstGeom prst="rect">
            <a:avLst/>
          </a:prstGeom>
          <a:noFill/>
          <a:ln w="28575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Google Shape;247;p23"/>
          <p:cNvSpPr/>
          <p:nvPr/>
        </p:nvSpPr>
        <p:spPr>
          <a:xfrm>
            <a:off x="5436096" y="2139702"/>
            <a:ext cx="1789200" cy="4032448"/>
          </a:xfrm>
          <a:prstGeom prst="rect">
            <a:avLst/>
          </a:prstGeom>
          <a:noFill/>
          <a:ln w="28575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5796136" y="2354237"/>
            <a:ext cx="1045479" cy="307777"/>
          </a:xfrm>
          <a:prstGeom prst="rect">
            <a:avLst/>
          </a:prstGeom>
          <a:ln w="6350">
            <a:noFill/>
          </a:ln>
        </p:spPr>
        <p:txBody>
          <a:bodyPr wrap="none">
            <a:spAutoFit/>
          </a:bodyPr>
          <a:lstStyle/>
          <a:p>
            <a:r>
              <a:rPr lang="et-EE" dirty="0" smtClean="0">
                <a:solidFill>
                  <a:schemeClr val="bg1"/>
                </a:solidFill>
                <a:latin typeface="Raleway SemiBold" charset="0"/>
              </a:rPr>
              <a:t>PRODUCT</a:t>
            </a:r>
            <a:endParaRPr lang="en-US" dirty="0"/>
          </a:p>
        </p:txBody>
      </p:sp>
      <p:pic>
        <p:nvPicPr>
          <p:cNvPr id="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6809" y="2787774"/>
            <a:ext cx="695325" cy="6477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  <a:extLst/>
        </p:spPr>
      </p:pic>
      <p:pic>
        <p:nvPicPr>
          <p:cNvPr id="43" name="Google Shape;2158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99439" y="2820395"/>
            <a:ext cx="638872" cy="642609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Text Placeholder 1"/>
          <p:cNvSpPr txBox="1">
            <a:spLocks/>
          </p:cNvSpPr>
          <p:nvPr/>
        </p:nvSpPr>
        <p:spPr>
          <a:xfrm>
            <a:off x="3419872" y="3651870"/>
            <a:ext cx="1694933" cy="1296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et-EE" sz="1400" dirty="0" smtClean="0">
                <a:solidFill>
                  <a:schemeClr val="bg1"/>
                </a:solidFill>
                <a:latin typeface="Raleway SemiBold" panose="020B0604020202020204" charset="0"/>
              </a:rPr>
              <a:t>You will be the owner of product’s code repository</a:t>
            </a:r>
            <a:endParaRPr lang="et-EE" dirty="0" smtClean="0">
              <a:solidFill>
                <a:schemeClr val="bg1"/>
              </a:solidFill>
              <a:latin typeface="Raleway SemiBold" panose="020B0604020202020204" charset="0"/>
            </a:endParaRPr>
          </a:p>
          <a:p>
            <a:endParaRPr lang="et-EE" dirty="0" smtClean="0"/>
          </a:p>
          <a:p>
            <a:endParaRPr lang="et-EE" dirty="0" smtClean="0"/>
          </a:p>
          <a:p>
            <a:endParaRPr lang="en-US" dirty="0"/>
          </a:p>
        </p:txBody>
      </p:sp>
      <p:sp>
        <p:nvSpPr>
          <p:cNvPr id="45" name="Text Placeholder 1"/>
          <p:cNvSpPr txBox="1">
            <a:spLocks/>
          </p:cNvSpPr>
          <p:nvPr/>
        </p:nvSpPr>
        <p:spPr>
          <a:xfrm>
            <a:off x="1331640" y="3651870"/>
            <a:ext cx="1656184" cy="1296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et-EE" sz="1400" dirty="0" smtClean="0">
                <a:solidFill>
                  <a:schemeClr val="bg1"/>
                </a:solidFill>
                <a:latin typeface="Raleway SemiBold" panose="020B0604020202020204" charset="0"/>
              </a:rPr>
              <a:t>You will be the owner of product’s data</a:t>
            </a:r>
            <a:endParaRPr lang="et-EE" dirty="0" smtClean="0">
              <a:latin typeface="Raleway SemiBold" panose="020B0604020202020204" charset="0"/>
            </a:endParaRPr>
          </a:p>
          <a:p>
            <a:endParaRPr lang="et-EE" dirty="0" smtClean="0"/>
          </a:p>
          <a:p>
            <a:endParaRPr lang="en-US" dirty="0"/>
          </a:p>
        </p:txBody>
      </p:sp>
      <p:pic>
        <p:nvPicPr>
          <p:cNvPr id="10242" name="Picture 2" descr="https://lh3.googleusercontent.com/JqxvVVSPrsYPgz34HG2Ljznc912vgeMQPeKBHOFE6g8dYBB1JSInLZdFLtfiuZU-rZ6o2-BmTqbQQJLsQeYtutsuilNsLODnOLKszmO19c0EyQrm9-Fm6NDeVejfxftRbK9voa3AgD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8192" y="2787774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4094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0766" y="202704"/>
            <a:ext cx="4824536" cy="46115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9" name="Google Shape;1014;p22"/>
          <p:cNvSpPr txBox="1">
            <a:spLocks noGrp="1"/>
          </p:cNvSpPr>
          <p:nvPr>
            <p:ph type="title" idx="4294967295"/>
          </p:nvPr>
        </p:nvSpPr>
        <p:spPr>
          <a:xfrm>
            <a:off x="239171" y="51470"/>
            <a:ext cx="3351049" cy="1013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t-EE" sz="3000" b="0" dirty="0" smtClean="0">
                <a:solidFill>
                  <a:schemeClr val="lt1"/>
                </a:solidFill>
                <a:highlight>
                  <a:schemeClr val="accent1"/>
                </a:highlight>
              </a:rPr>
              <a:t>Portfolio Project</a:t>
            </a:r>
            <a:endParaRPr sz="3000" b="0" dirty="0">
              <a:solidFill>
                <a:schemeClr val="lt1"/>
              </a:solidFill>
              <a:highlight>
                <a:schemeClr val="accent1"/>
              </a:highlight>
            </a:endParaRPr>
          </a:p>
          <a:p>
            <a:pPr lvl="0">
              <a:lnSpc>
                <a:spcPct val="115000"/>
              </a:lnSpc>
            </a:pPr>
            <a:r>
              <a:rPr lang="et-EE" sz="2000" dirty="0" smtClean="0">
                <a:solidFill>
                  <a:schemeClr val="lt1"/>
                </a:solidFill>
                <a:highlight>
                  <a:schemeClr val="accent2"/>
                </a:highlight>
              </a:rPr>
              <a:t>Our dedicated mentorship</a:t>
            </a:r>
            <a:endParaRPr sz="2000" dirty="0">
              <a:solidFill>
                <a:schemeClr val="lt1"/>
              </a:solidFill>
              <a:highlight>
                <a:schemeClr val="accent2"/>
              </a:highlight>
            </a:endParaRPr>
          </a:p>
        </p:txBody>
      </p:sp>
      <p:sp>
        <p:nvSpPr>
          <p:cNvPr id="3" name="Google Shape;167;p20"/>
          <p:cNvSpPr/>
          <p:nvPr/>
        </p:nvSpPr>
        <p:spPr>
          <a:xfrm>
            <a:off x="4733996" y="191894"/>
            <a:ext cx="4215228" cy="1067400"/>
          </a:xfrm>
          <a:prstGeom prst="snip1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167;p20"/>
          <p:cNvSpPr/>
          <p:nvPr/>
        </p:nvSpPr>
        <p:spPr>
          <a:xfrm>
            <a:off x="4738588" y="1360334"/>
            <a:ext cx="4237800" cy="1067400"/>
          </a:xfrm>
          <a:prstGeom prst="snip1Rect">
            <a:avLst>
              <a:gd name="adj" fmla="val 16667"/>
            </a:avLst>
          </a:prstGeom>
          <a:solidFill>
            <a:srgbClr val="00B0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167;p20"/>
          <p:cNvSpPr/>
          <p:nvPr/>
        </p:nvSpPr>
        <p:spPr>
          <a:xfrm>
            <a:off x="4746600" y="2535808"/>
            <a:ext cx="4237800" cy="1067400"/>
          </a:xfrm>
          <a:prstGeom prst="snip1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167;p20"/>
          <p:cNvSpPr/>
          <p:nvPr/>
        </p:nvSpPr>
        <p:spPr>
          <a:xfrm>
            <a:off x="4746600" y="3723878"/>
            <a:ext cx="4237800" cy="1067400"/>
          </a:xfrm>
          <a:prstGeom prst="snip1Rect">
            <a:avLst>
              <a:gd name="adj" fmla="val 16667"/>
            </a:avLst>
          </a:prstGeom>
          <a:solidFill>
            <a:srgbClr val="00B0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" name="Google Shape;396;p44"/>
          <p:cNvGrpSpPr/>
          <p:nvPr/>
        </p:nvGrpSpPr>
        <p:grpSpPr>
          <a:xfrm>
            <a:off x="4929850" y="1561473"/>
            <a:ext cx="412106" cy="362205"/>
            <a:chOff x="2081650" y="2050750"/>
            <a:chExt cx="483125" cy="424625"/>
          </a:xfrm>
        </p:grpSpPr>
        <p:sp>
          <p:nvSpPr>
            <p:cNvPr id="8" name="Google Shape;397;p44"/>
            <p:cNvSpPr/>
            <p:nvPr/>
          </p:nvSpPr>
          <p:spPr>
            <a:xfrm>
              <a:off x="2081650" y="2050750"/>
              <a:ext cx="483125" cy="424625"/>
            </a:xfrm>
            <a:custGeom>
              <a:avLst/>
              <a:gdLst/>
              <a:ahLst/>
              <a:cxnLst/>
              <a:rect l="l" t="t" r="r" b="b"/>
              <a:pathLst>
                <a:path w="19325" h="16985" extrusionOk="0">
                  <a:moveTo>
                    <a:pt x="5662" y="1402"/>
                  </a:moveTo>
                  <a:lnTo>
                    <a:pt x="5662" y="13770"/>
                  </a:lnTo>
                  <a:lnTo>
                    <a:pt x="1133" y="15581"/>
                  </a:lnTo>
                  <a:lnTo>
                    <a:pt x="1133" y="3214"/>
                  </a:lnTo>
                  <a:lnTo>
                    <a:pt x="5662" y="1402"/>
                  </a:lnTo>
                  <a:close/>
                  <a:moveTo>
                    <a:pt x="18192" y="1402"/>
                  </a:moveTo>
                  <a:lnTo>
                    <a:pt x="18192" y="13770"/>
                  </a:lnTo>
                  <a:lnTo>
                    <a:pt x="13663" y="15581"/>
                  </a:lnTo>
                  <a:lnTo>
                    <a:pt x="13663" y="3214"/>
                  </a:lnTo>
                  <a:lnTo>
                    <a:pt x="18192" y="1402"/>
                  </a:lnTo>
                  <a:close/>
                  <a:moveTo>
                    <a:pt x="6794" y="1348"/>
                  </a:moveTo>
                  <a:lnTo>
                    <a:pt x="12531" y="3241"/>
                  </a:lnTo>
                  <a:lnTo>
                    <a:pt x="12531" y="9464"/>
                  </a:lnTo>
                  <a:lnTo>
                    <a:pt x="12510" y="9461"/>
                  </a:lnTo>
                  <a:cubicBezTo>
                    <a:pt x="12205" y="9437"/>
                    <a:pt x="11903" y="9364"/>
                    <a:pt x="11619" y="9244"/>
                  </a:cubicBezTo>
                  <a:cubicBezTo>
                    <a:pt x="11548" y="9214"/>
                    <a:pt x="11474" y="9200"/>
                    <a:pt x="11401" y="9200"/>
                  </a:cubicBezTo>
                  <a:cubicBezTo>
                    <a:pt x="11181" y="9200"/>
                    <a:pt x="10970" y="9330"/>
                    <a:pt x="10879" y="9546"/>
                  </a:cubicBezTo>
                  <a:cubicBezTo>
                    <a:pt x="10759" y="9832"/>
                    <a:pt x="10891" y="10165"/>
                    <a:pt x="11178" y="10288"/>
                  </a:cubicBezTo>
                  <a:cubicBezTo>
                    <a:pt x="11574" y="10454"/>
                    <a:pt x="11994" y="10557"/>
                    <a:pt x="12422" y="10590"/>
                  </a:cubicBezTo>
                  <a:lnTo>
                    <a:pt x="12468" y="10590"/>
                  </a:lnTo>
                  <a:cubicBezTo>
                    <a:pt x="12489" y="10590"/>
                    <a:pt x="12510" y="10587"/>
                    <a:pt x="12531" y="10584"/>
                  </a:cubicBezTo>
                  <a:lnTo>
                    <a:pt x="12531" y="15633"/>
                  </a:lnTo>
                  <a:lnTo>
                    <a:pt x="6794" y="13746"/>
                  </a:lnTo>
                  <a:lnTo>
                    <a:pt x="6794" y="6774"/>
                  </a:lnTo>
                  <a:cubicBezTo>
                    <a:pt x="6951" y="6777"/>
                    <a:pt x="7105" y="6795"/>
                    <a:pt x="7259" y="6822"/>
                  </a:cubicBezTo>
                  <a:cubicBezTo>
                    <a:pt x="7295" y="6828"/>
                    <a:pt x="7331" y="6834"/>
                    <a:pt x="7368" y="6834"/>
                  </a:cubicBezTo>
                  <a:cubicBezTo>
                    <a:pt x="7658" y="6831"/>
                    <a:pt x="7902" y="6611"/>
                    <a:pt x="7929" y="6321"/>
                  </a:cubicBezTo>
                  <a:cubicBezTo>
                    <a:pt x="7957" y="6028"/>
                    <a:pt x="7760" y="5765"/>
                    <a:pt x="7473" y="5711"/>
                  </a:cubicBezTo>
                  <a:cubicBezTo>
                    <a:pt x="7250" y="5669"/>
                    <a:pt x="7020" y="5644"/>
                    <a:pt x="6794" y="5641"/>
                  </a:cubicBezTo>
                  <a:lnTo>
                    <a:pt x="6794" y="1348"/>
                  </a:lnTo>
                  <a:close/>
                  <a:moveTo>
                    <a:pt x="18757" y="0"/>
                  </a:moveTo>
                  <a:cubicBezTo>
                    <a:pt x="18687" y="0"/>
                    <a:pt x="18616" y="13"/>
                    <a:pt x="18549" y="40"/>
                  </a:cubicBezTo>
                  <a:lnTo>
                    <a:pt x="13077" y="2229"/>
                  </a:lnTo>
                  <a:lnTo>
                    <a:pt x="6405" y="28"/>
                  </a:lnTo>
                  <a:cubicBezTo>
                    <a:pt x="6395" y="25"/>
                    <a:pt x="6386" y="25"/>
                    <a:pt x="6380" y="22"/>
                  </a:cubicBezTo>
                  <a:cubicBezTo>
                    <a:pt x="6371" y="19"/>
                    <a:pt x="6359" y="16"/>
                    <a:pt x="6347" y="13"/>
                  </a:cubicBezTo>
                  <a:lnTo>
                    <a:pt x="6311" y="7"/>
                  </a:lnTo>
                  <a:cubicBezTo>
                    <a:pt x="6302" y="7"/>
                    <a:pt x="6290" y="4"/>
                    <a:pt x="6281" y="4"/>
                  </a:cubicBezTo>
                  <a:lnTo>
                    <a:pt x="6211" y="4"/>
                  </a:lnTo>
                  <a:cubicBezTo>
                    <a:pt x="6199" y="4"/>
                    <a:pt x="6187" y="4"/>
                    <a:pt x="6172" y="7"/>
                  </a:cubicBezTo>
                  <a:cubicBezTo>
                    <a:pt x="6166" y="9"/>
                    <a:pt x="6161" y="9"/>
                    <a:pt x="6157" y="9"/>
                  </a:cubicBezTo>
                  <a:cubicBezTo>
                    <a:pt x="6152" y="9"/>
                    <a:pt x="6148" y="9"/>
                    <a:pt x="6142" y="10"/>
                  </a:cubicBezTo>
                  <a:cubicBezTo>
                    <a:pt x="6133" y="13"/>
                    <a:pt x="6118" y="13"/>
                    <a:pt x="6106" y="16"/>
                  </a:cubicBezTo>
                  <a:lnTo>
                    <a:pt x="6075" y="22"/>
                  </a:lnTo>
                  <a:cubicBezTo>
                    <a:pt x="6063" y="28"/>
                    <a:pt x="6048" y="31"/>
                    <a:pt x="6036" y="37"/>
                  </a:cubicBezTo>
                  <a:cubicBezTo>
                    <a:pt x="6027" y="40"/>
                    <a:pt x="6021" y="40"/>
                    <a:pt x="6015" y="43"/>
                  </a:cubicBezTo>
                  <a:lnTo>
                    <a:pt x="354" y="2308"/>
                  </a:lnTo>
                  <a:cubicBezTo>
                    <a:pt x="139" y="2396"/>
                    <a:pt x="0" y="2601"/>
                    <a:pt x="0" y="2830"/>
                  </a:cubicBezTo>
                  <a:lnTo>
                    <a:pt x="0" y="16418"/>
                  </a:lnTo>
                  <a:cubicBezTo>
                    <a:pt x="0" y="16744"/>
                    <a:pt x="267" y="16984"/>
                    <a:pt x="566" y="16984"/>
                  </a:cubicBezTo>
                  <a:cubicBezTo>
                    <a:pt x="635" y="16984"/>
                    <a:pt x="706" y="16971"/>
                    <a:pt x="776" y="16943"/>
                  </a:cubicBezTo>
                  <a:lnTo>
                    <a:pt x="6248" y="14754"/>
                  </a:lnTo>
                  <a:lnTo>
                    <a:pt x="12917" y="16952"/>
                  </a:lnTo>
                  <a:cubicBezTo>
                    <a:pt x="12933" y="16958"/>
                    <a:pt x="12951" y="16964"/>
                    <a:pt x="12966" y="16967"/>
                  </a:cubicBezTo>
                  <a:cubicBezTo>
                    <a:pt x="13008" y="16976"/>
                    <a:pt x="13050" y="16983"/>
                    <a:pt x="13096" y="16983"/>
                  </a:cubicBezTo>
                  <a:lnTo>
                    <a:pt x="13099" y="16983"/>
                  </a:lnTo>
                  <a:cubicBezTo>
                    <a:pt x="13156" y="16983"/>
                    <a:pt x="13213" y="16973"/>
                    <a:pt x="13271" y="16955"/>
                  </a:cubicBezTo>
                  <a:cubicBezTo>
                    <a:pt x="13283" y="16952"/>
                    <a:pt x="13295" y="16946"/>
                    <a:pt x="13307" y="16940"/>
                  </a:cubicBezTo>
                  <a:lnTo>
                    <a:pt x="18965" y="14676"/>
                  </a:lnTo>
                  <a:cubicBezTo>
                    <a:pt x="19183" y="14591"/>
                    <a:pt x="19325" y="14386"/>
                    <a:pt x="19325" y="14153"/>
                  </a:cubicBezTo>
                  <a:lnTo>
                    <a:pt x="19325" y="566"/>
                  </a:lnTo>
                  <a:cubicBezTo>
                    <a:pt x="19325" y="379"/>
                    <a:pt x="19231" y="203"/>
                    <a:pt x="19077" y="98"/>
                  </a:cubicBezTo>
                  <a:cubicBezTo>
                    <a:pt x="18981" y="33"/>
                    <a:pt x="18869" y="0"/>
                    <a:pt x="1875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398;p44"/>
            <p:cNvSpPr/>
            <p:nvPr/>
          </p:nvSpPr>
          <p:spPr>
            <a:xfrm>
              <a:off x="2136375" y="2292025"/>
              <a:ext cx="36400" cy="41975"/>
            </a:xfrm>
            <a:custGeom>
              <a:avLst/>
              <a:gdLst/>
              <a:ahLst/>
              <a:cxnLst/>
              <a:rect l="l" t="t" r="r" b="b"/>
              <a:pathLst>
                <a:path w="1456" h="1679" extrusionOk="0">
                  <a:moveTo>
                    <a:pt x="820" y="1"/>
                  </a:moveTo>
                  <a:cubicBezTo>
                    <a:pt x="583" y="1"/>
                    <a:pt x="361" y="151"/>
                    <a:pt x="284" y="390"/>
                  </a:cubicBezTo>
                  <a:lnTo>
                    <a:pt x="103" y="927"/>
                  </a:lnTo>
                  <a:cubicBezTo>
                    <a:pt x="0" y="1223"/>
                    <a:pt x="160" y="1549"/>
                    <a:pt x="459" y="1649"/>
                  </a:cubicBezTo>
                  <a:cubicBezTo>
                    <a:pt x="519" y="1669"/>
                    <a:pt x="579" y="1678"/>
                    <a:pt x="639" y="1678"/>
                  </a:cubicBezTo>
                  <a:cubicBezTo>
                    <a:pt x="878" y="1678"/>
                    <a:pt x="1101" y="1525"/>
                    <a:pt x="1178" y="1284"/>
                  </a:cubicBezTo>
                  <a:lnTo>
                    <a:pt x="1356" y="746"/>
                  </a:lnTo>
                  <a:cubicBezTo>
                    <a:pt x="1456" y="450"/>
                    <a:pt x="1296" y="130"/>
                    <a:pt x="1000" y="30"/>
                  </a:cubicBezTo>
                  <a:cubicBezTo>
                    <a:pt x="940" y="10"/>
                    <a:pt x="880" y="1"/>
                    <a:pt x="8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399;p44"/>
            <p:cNvSpPr/>
            <p:nvPr/>
          </p:nvSpPr>
          <p:spPr>
            <a:xfrm>
              <a:off x="2296850" y="2220800"/>
              <a:ext cx="46075" cy="51650"/>
            </a:xfrm>
            <a:custGeom>
              <a:avLst/>
              <a:gdLst/>
              <a:ahLst/>
              <a:cxnLst/>
              <a:rect l="l" t="t" r="r" b="b"/>
              <a:pathLst>
                <a:path w="1843" h="2066" extrusionOk="0">
                  <a:moveTo>
                    <a:pt x="634" y="1"/>
                  </a:moveTo>
                  <a:cubicBezTo>
                    <a:pt x="506" y="1"/>
                    <a:pt x="378" y="44"/>
                    <a:pt x="272" y="132"/>
                  </a:cubicBezTo>
                  <a:cubicBezTo>
                    <a:pt x="37" y="331"/>
                    <a:pt x="1" y="681"/>
                    <a:pt x="194" y="920"/>
                  </a:cubicBezTo>
                  <a:cubicBezTo>
                    <a:pt x="354" y="1113"/>
                    <a:pt x="487" y="1327"/>
                    <a:pt x="593" y="1557"/>
                  </a:cubicBezTo>
                  <a:cubicBezTo>
                    <a:pt x="626" y="1626"/>
                    <a:pt x="662" y="1696"/>
                    <a:pt x="698" y="1765"/>
                  </a:cubicBezTo>
                  <a:cubicBezTo>
                    <a:pt x="798" y="1957"/>
                    <a:pt x="993" y="2065"/>
                    <a:pt x="1195" y="2065"/>
                  </a:cubicBezTo>
                  <a:cubicBezTo>
                    <a:pt x="1285" y="2065"/>
                    <a:pt x="1377" y="2044"/>
                    <a:pt x="1462" y="1998"/>
                  </a:cubicBezTo>
                  <a:cubicBezTo>
                    <a:pt x="1740" y="1853"/>
                    <a:pt x="1843" y="1509"/>
                    <a:pt x="1698" y="1234"/>
                  </a:cubicBezTo>
                  <a:cubicBezTo>
                    <a:pt x="1670" y="1183"/>
                    <a:pt x="1643" y="1131"/>
                    <a:pt x="1622" y="1083"/>
                  </a:cubicBezTo>
                  <a:cubicBezTo>
                    <a:pt x="1474" y="763"/>
                    <a:pt x="1287" y="464"/>
                    <a:pt x="1061" y="195"/>
                  </a:cubicBezTo>
                  <a:cubicBezTo>
                    <a:pt x="949" y="67"/>
                    <a:pt x="792" y="1"/>
                    <a:pt x="6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400;p44"/>
            <p:cNvSpPr/>
            <p:nvPr/>
          </p:nvSpPr>
          <p:spPr>
            <a:xfrm>
              <a:off x="2158650" y="2216775"/>
              <a:ext cx="47275" cy="51425"/>
            </a:xfrm>
            <a:custGeom>
              <a:avLst/>
              <a:gdLst/>
              <a:ahLst/>
              <a:cxnLst/>
              <a:rect l="l" t="t" r="r" b="b"/>
              <a:pathLst>
                <a:path w="1891" h="2057" extrusionOk="0">
                  <a:moveTo>
                    <a:pt x="1264" y="1"/>
                  </a:moveTo>
                  <a:cubicBezTo>
                    <a:pt x="1109" y="1"/>
                    <a:pt x="955" y="63"/>
                    <a:pt x="843" y="187"/>
                  </a:cubicBezTo>
                  <a:lnTo>
                    <a:pt x="846" y="184"/>
                  </a:lnTo>
                  <a:lnTo>
                    <a:pt x="846" y="184"/>
                  </a:lnTo>
                  <a:cubicBezTo>
                    <a:pt x="547" y="498"/>
                    <a:pt x="305" y="860"/>
                    <a:pt x="130" y="1256"/>
                  </a:cubicBezTo>
                  <a:cubicBezTo>
                    <a:pt x="0" y="1543"/>
                    <a:pt x="127" y="1878"/>
                    <a:pt x="414" y="2005"/>
                  </a:cubicBezTo>
                  <a:cubicBezTo>
                    <a:pt x="486" y="2038"/>
                    <a:pt x="565" y="2056"/>
                    <a:pt x="643" y="2056"/>
                  </a:cubicBezTo>
                  <a:cubicBezTo>
                    <a:pt x="867" y="2056"/>
                    <a:pt x="1069" y="1923"/>
                    <a:pt x="1163" y="1721"/>
                  </a:cubicBezTo>
                  <a:cubicBezTo>
                    <a:pt x="1286" y="1443"/>
                    <a:pt x="1455" y="1187"/>
                    <a:pt x="1664" y="966"/>
                  </a:cubicBezTo>
                  <a:cubicBezTo>
                    <a:pt x="1890" y="740"/>
                    <a:pt x="1884" y="374"/>
                    <a:pt x="1655" y="157"/>
                  </a:cubicBezTo>
                  <a:cubicBezTo>
                    <a:pt x="1544" y="52"/>
                    <a:pt x="1404" y="1"/>
                    <a:pt x="12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401;p44"/>
            <p:cNvSpPr/>
            <p:nvPr/>
          </p:nvSpPr>
          <p:spPr>
            <a:xfrm>
              <a:off x="2426475" y="2255725"/>
              <a:ext cx="55875" cy="46900"/>
            </a:xfrm>
            <a:custGeom>
              <a:avLst/>
              <a:gdLst/>
              <a:ahLst/>
              <a:cxnLst/>
              <a:rect l="l" t="t" r="r" b="b"/>
              <a:pathLst>
                <a:path w="2235" h="1876" extrusionOk="0">
                  <a:moveTo>
                    <a:pt x="1592" y="1"/>
                  </a:moveTo>
                  <a:cubicBezTo>
                    <a:pt x="1423" y="1"/>
                    <a:pt x="1257" y="76"/>
                    <a:pt x="1144" y="220"/>
                  </a:cubicBezTo>
                  <a:cubicBezTo>
                    <a:pt x="960" y="462"/>
                    <a:pt x="734" y="667"/>
                    <a:pt x="477" y="830"/>
                  </a:cubicBezTo>
                  <a:cubicBezTo>
                    <a:pt x="0" y="1135"/>
                    <a:pt x="218" y="1875"/>
                    <a:pt x="782" y="1875"/>
                  </a:cubicBezTo>
                  <a:cubicBezTo>
                    <a:pt x="891" y="1875"/>
                    <a:pt x="997" y="1845"/>
                    <a:pt x="1087" y="1784"/>
                  </a:cubicBezTo>
                  <a:cubicBezTo>
                    <a:pt x="1452" y="1552"/>
                    <a:pt x="1776" y="1256"/>
                    <a:pt x="2041" y="912"/>
                  </a:cubicBezTo>
                  <a:cubicBezTo>
                    <a:pt x="2234" y="667"/>
                    <a:pt x="2186" y="311"/>
                    <a:pt x="1939" y="121"/>
                  </a:cubicBezTo>
                  <a:cubicBezTo>
                    <a:pt x="1835" y="40"/>
                    <a:pt x="1713" y="1"/>
                    <a:pt x="15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402;p44"/>
            <p:cNvSpPr/>
            <p:nvPr/>
          </p:nvSpPr>
          <p:spPr>
            <a:xfrm>
              <a:off x="2473050" y="2192325"/>
              <a:ext cx="37000" cy="41500"/>
            </a:xfrm>
            <a:custGeom>
              <a:avLst/>
              <a:gdLst/>
              <a:ahLst/>
              <a:cxnLst/>
              <a:rect l="l" t="t" r="r" b="b"/>
              <a:pathLst>
                <a:path w="1480" h="1660" extrusionOk="0">
                  <a:moveTo>
                    <a:pt x="838" y="0"/>
                  </a:moveTo>
                  <a:cubicBezTo>
                    <a:pt x="609" y="0"/>
                    <a:pt x="393" y="140"/>
                    <a:pt x="308" y="368"/>
                  </a:cubicBezTo>
                  <a:lnTo>
                    <a:pt x="109" y="896"/>
                  </a:lnTo>
                  <a:cubicBezTo>
                    <a:pt x="0" y="1189"/>
                    <a:pt x="148" y="1515"/>
                    <a:pt x="441" y="1624"/>
                  </a:cubicBezTo>
                  <a:cubicBezTo>
                    <a:pt x="506" y="1648"/>
                    <a:pt x="573" y="1660"/>
                    <a:pt x="639" y="1660"/>
                  </a:cubicBezTo>
                  <a:cubicBezTo>
                    <a:pt x="868" y="1660"/>
                    <a:pt x="1084" y="1520"/>
                    <a:pt x="1169" y="1292"/>
                  </a:cubicBezTo>
                  <a:lnTo>
                    <a:pt x="1368" y="764"/>
                  </a:lnTo>
                  <a:cubicBezTo>
                    <a:pt x="1480" y="471"/>
                    <a:pt x="1329" y="145"/>
                    <a:pt x="1036" y="36"/>
                  </a:cubicBezTo>
                  <a:cubicBezTo>
                    <a:pt x="971" y="12"/>
                    <a:pt x="904" y="0"/>
                    <a:pt x="8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" name="Google Shape;404;p44"/>
          <p:cNvSpPr txBox="1">
            <a:spLocks/>
          </p:cNvSpPr>
          <p:nvPr/>
        </p:nvSpPr>
        <p:spPr>
          <a:xfrm>
            <a:off x="5451424" y="483518"/>
            <a:ext cx="2937000" cy="6726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800"/>
              </a:spcBef>
            </a:pPr>
            <a:r>
              <a:rPr lang="et-EE" sz="1200" dirty="0" smtClean="0">
                <a:solidFill>
                  <a:schemeClr val="tx2"/>
                </a:solidFill>
                <a:latin typeface="Raleway SemiBold" panose="020B0604020202020204" charset="0"/>
              </a:rPr>
              <a:t>Assessment of your skill matrix and definition of technology stack </a:t>
            </a:r>
            <a:endParaRPr lang="en-US" sz="1200" dirty="0">
              <a:solidFill>
                <a:schemeClr val="tx2"/>
              </a:solidFill>
              <a:latin typeface="Raleway SemiBold" panose="020B0604020202020204" charset="0"/>
            </a:endParaRPr>
          </a:p>
        </p:txBody>
      </p:sp>
      <p:sp>
        <p:nvSpPr>
          <p:cNvPr id="16" name="Google Shape;408;p44"/>
          <p:cNvSpPr txBox="1">
            <a:spLocks/>
          </p:cNvSpPr>
          <p:nvPr/>
        </p:nvSpPr>
        <p:spPr>
          <a:xfrm>
            <a:off x="5451424" y="267494"/>
            <a:ext cx="2937000" cy="45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t-EE" b="1" dirty="0" smtClean="0">
                <a:solidFill>
                  <a:schemeClr val="tx2"/>
                </a:solidFill>
                <a:latin typeface="Raleway SemiBold" charset="0"/>
              </a:rPr>
              <a:t>Project Evaluation</a:t>
            </a:r>
            <a:endParaRPr lang="et-EE" b="1" dirty="0">
              <a:solidFill>
                <a:schemeClr val="tx2"/>
              </a:solidFill>
              <a:latin typeface="Raleway SemiBold" charset="0"/>
            </a:endParaRPr>
          </a:p>
        </p:txBody>
      </p:sp>
      <p:sp>
        <p:nvSpPr>
          <p:cNvPr id="18" name="Google Shape;408;p44"/>
          <p:cNvSpPr txBox="1">
            <a:spLocks/>
          </p:cNvSpPr>
          <p:nvPr/>
        </p:nvSpPr>
        <p:spPr>
          <a:xfrm>
            <a:off x="5508104" y="1354089"/>
            <a:ext cx="1119216" cy="45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t-EE" b="1" dirty="0" smtClean="0">
                <a:solidFill>
                  <a:schemeClr val="tx2"/>
                </a:solidFill>
                <a:latin typeface="Raleway SemiBold" charset="0"/>
              </a:rPr>
              <a:t>Road Map</a:t>
            </a:r>
            <a:endParaRPr lang="et-EE" b="1" dirty="0">
              <a:solidFill>
                <a:schemeClr val="tx2"/>
              </a:solidFill>
              <a:latin typeface="Raleway SemiBold" charset="0"/>
            </a:endParaRPr>
          </a:p>
        </p:txBody>
      </p:sp>
      <p:sp>
        <p:nvSpPr>
          <p:cNvPr id="19" name="Google Shape;404;p44"/>
          <p:cNvSpPr txBox="1">
            <a:spLocks/>
          </p:cNvSpPr>
          <p:nvPr/>
        </p:nvSpPr>
        <p:spPr>
          <a:xfrm>
            <a:off x="5508104" y="1563638"/>
            <a:ext cx="3168352" cy="6726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800"/>
              </a:spcBef>
            </a:pPr>
            <a:r>
              <a:rPr lang="et-EE" sz="1200" dirty="0" smtClean="0">
                <a:solidFill>
                  <a:schemeClr val="tx2"/>
                </a:solidFill>
                <a:latin typeface="Raleway SemiBold" panose="020B0604020202020204" charset="0"/>
              </a:rPr>
              <a:t>Definition of a road map and a curriculum of learning resources for your project</a:t>
            </a:r>
            <a:endParaRPr lang="en-US" sz="1200" dirty="0">
              <a:solidFill>
                <a:schemeClr val="tx2"/>
              </a:solidFill>
              <a:latin typeface="Raleway SemiBold" panose="020B0604020202020204" charset="0"/>
            </a:endParaRPr>
          </a:p>
        </p:txBody>
      </p:sp>
      <p:sp>
        <p:nvSpPr>
          <p:cNvPr id="20" name="Google Shape;404;p44"/>
          <p:cNvSpPr txBox="1">
            <a:spLocks/>
          </p:cNvSpPr>
          <p:nvPr/>
        </p:nvSpPr>
        <p:spPr>
          <a:xfrm>
            <a:off x="5508104" y="2778352"/>
            <a:ext cx="2937000" cy="6726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>
              <a:spcBef>
                <a:spcPts val="800"/>
              </a:spcBef>
            </a:pPr>
            <a:r>
              <a:rPr lang="en-US" sz="1200" dirty="0" smtClean="0">
                <a:solidFill>
                  <a:schemeClr val="tx2"/>
                </a:solidFill>
                <a:latin typeface="Raleway SemiBold" panose="020B0604020202020204" charset="0"/>
              </a:rPr>
              <a:t>Regular </a:t>
            </a:r>
            <a:r>
              <a:rPr lang="en-US" sz="1200" dirty="0">
                <a:solidFill>
                  <a:schemeClr val="tx2"/>
                </a:solidFill>
                <a:latin typeface="Raleway SemiBold" panose="020B0604020202020204" charset="0"/>
              </a:rPr>
              <a:t>sessions with reviews and feedback for your accomplishments</a:t>
            </a:r>
          </a:p>
          <a:p>
            <a:pPr>
              <a:spcBef>
                <a:spcPts val="800"/>
              </a:spcBef>
            </a:pPr>
            <a:r>
              <a:rPr lang="et-EE" sz="1200" dirty="0" smtClean="0">
                <a:solidFill>
                  <a:schemeClr val="tx2"/>
                </a:solidFill>
                <a:latin typeface="Barlow Light" charset="0"/>
              </a:rPr>
              <a:t> </a:t>
            </a:r>
            <a:endParaRPr lang="en-US" sz="1200" dirty="0">
              <a:solidFill>
                <a:schemeClr val="tx2"/>
              </a:solidFill>
              <a:latin typeface="Barlow Light" charset="0"/>
            </a:endParaRPr>
          </a:p>
        </p:txBody>
      </p:sp>
      <p:sp>
        <p:nvSpPr>
          <p:cNvPr id="21" name="Google Shape;408;p44"/>
          <p:cNvSpPr txBox="1">
            <a:spLocks/>
          </p:cNvSpPr>
          <p:nvPr/>
        </p:nvSpPr>
        <p:spPr>
          <a:xfrm>
            <a:off x="5519638" y="2549302"/>
            <a:ext cx="2937000" cy="45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t-EE" b="1" dirty="0" smtClean="0">
                <a:solidFill>
                  <a:schemeClr val="tx2"/>
                </a:solidFill>
                <a:latin typeface="Raleway SemiBold" charset="0"/>
              </a:rPr>
              <a:t>Check Points</a:t>
            </a:r>
            <a:endParaRPr lang="et-EE" b="1" dirty="0">
              <a:solidFill>
                <a:schemeClr val="tx2"/>
              </a:solidFill>
              <a:latin typeface="Raleway SemiBold" charset="0"/>
            </a:endParaRPr>
          </a:p>
        </p:txBody>
      </p:sp>
      <p:sp>
        <p:nvSpPr>
          <p:cNvPr id="24" name="Google Shape;408;p44"/>
          <p:cNvSpPr txBox="1">
            <a:spLocks/>
          </p:cNvSpPr>
          <p:nvPr/>
        </p:nvSpPr>
        <p:spPr>
          <a:xfrm>
            <a:off x="5458890" y="3651870"/>
            <a:ext cx="2425478" cy="45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t-EE" b="1" dirty="0" smtClean="0">
                <a:solidFill>
                  <a:schemeClr val="tx2"/>
                </a:solidFill>
                <a:latin typeface="Raleway SemiBold" charset="0"/>
              </a:rPr>
              <a:t>Project Finalization </a:t>
            </a:r>
            <a:endParaRPr lang="et-EE" b="1" dirty="0">
              <a:solidFill>
                <a:schemeClr val="tx2"/>
              </a:solidFill>
              <a:latin typeface="Raleway SemiBold" charset="0"/>
            </a:endParaRPr>
          </a:p>
        </p:txBody>
      </p:sp>
      <p:sp>
        <p:nvSpPr>
          <p:cNvPr id="25" name="Google Shape;404;p44"/>
          <p:cNvSpPr txBox="1">
            <a:spLocks/>
          </p:cNvSpPr>
          <p:nvPr/>
        </p:nvSpPr>
        <p:spPr>
          <a:xfrm>
            <a:off x="5451424" y="3915282"/>
            <a:ext cx="3297040" cy="6726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800"/>
              </a:spcBef>
            </a:pPr>
            <a:r>
              <a:rPr lang="et-EE" sz="1200" dirty="0" smtClean="0">
                <a:solidFill>
                  <a:schemeClr val="tx2"/>
                </a:solidFill>
                <a:latin typeface="Raleway SemiBold" panose="020B0604020202020204" charset="0"/>
              </a:rPr>
              <a:t>Your work will be introduced to our teams</a:t>
            </a:r>
            <a:endParaRPr lang="en-US" sz="1200" dirty="0">
              <a:solidFill>
                <a:schemeClr val="tx2"/>
              </a:solidFill>
              <a:latin typeface="Raleway SemiBold" panose="020B0604020202020204" charset="0"/>
            </a:endParaRPr>
          </a:p>
        </p:txBody>
      </p:sp>
      <p:grpSp>
        <p:nvGrpSpPr>
          <p:cNvPr id="29" name="Google Shape;393;p44"/>
          <p:cNvGrpSpPr/>
          <p:nvPr/>
        </p:nvGrpSpPr>
        <p:grpSpPr>
          <a:xfrm>
            <a:off x="4926982" y="3839522"/>
            <a:ext cx="412170" cy="412106"/>
            <a:chOff x="5648375" y="1427025"/>
            <a:chExt cx="483200" cy="483125"/>
          </a:xfrm>
        </p:grpSpPr>
        <p:sp>
          <p:nvSpPr>
            <p:cNvPr id="30" name="Google Shape;394;p44"/>
            <p:cNvSpPr/>
            <p:nvPr/>
          </p:nvSpPr>
          <p:spPr>
            <a:xfrm>
              <a:off x="5801075" y="1484625"/>
              <a:ext cx="177725" cy="162475"/>
            </a:xfrm>
            <a:custGeom>
              <a:avLst/>
              <a:gdLst/>
              <a:ahLst/>
              <a:cxnLst/>
              <a:rect l="l" t="t" r="r" b="b"/>
              <a:pathLst>
                <a:path w="7109" h="6499" extrusionOk="0">
                  <a:moveTo>
                    <a:pt x="3554" y="1845"/>
                  </a:moveTo>
                  <a:lnTo>
                    <a:pt x="3920" y="2582"/>
                  </a:lnTo>
                  <a:cubicBezTo>
                    <a:pt x="4001" y="2751"/>
                    <a:pt x="4161" y="2866"/>
                    <a:pt x="4345" y="2893"/>
                  </a:cubicBezTo>
                  <a:lnTo>
                    <a:pt x="5158" y="3011"/>
                  </a:lnTo>
                  <a:lnTo>
                    <a:pt x="4569" y="3584"/>
                  </a:lnTo>
                  <a:cubicBezTo>
                    <a:pt x="4436" y="3714"/>
                    <a:pt x="4376" y="3901"/>
                    <a:pt x="4406" y="4086"/>
                  </a:cubicBezTo>
                  <a:lnTo>
                    <a:pt x="4545" y="4898"/>
                  </a:lnTo>
                  <a:lnTo>
                    <a:pt x="3820" y="4514"/>
                  </a:lnTo>
                  <a:cubicBezTo>
                    <a:pt x="3737" y="4469"/>
                    <a:pt x="3646" y="4446"/>
                    <a:pt x="3555" y="4446"/>
                  </a:cubicBezTo>
                  <a:cubicBezTo>
                    <a:pt x="3464" y="4446"/>
                    <a:pt x="3373" y="4469"/>
                    <a:pt x="3292" y="4514"/>
                  </a:cubicBezTo>
                  <a:lnTo>
                    <a:pt x="2561" y="4895"/>
                  </a:lnTo>
                  <a:lnTo>
                    <a:pt x="2703" y="4086"/>
                  </a:lnTo>
                  <a:cubicBezTo>
                    <a:pt x="2733" y="3901"/>
                    <a:pt x="2673" y="3714"/>
                    <a:pt x="2540" y="3584"/>
                  </a:cubicBezTo>
                  <a:lnTo>
                    <a:pt x="1951" y="3011"/>
                  </a:lnTo>
                  <a:lnTo>
                    <a:pt x="2763" y="2893"/>
                  </a:lnTo>
                  <a:cubicBezTo>
                    <a:pt x="2947" y="2866"/>
                    <a:pt x="3107" y="2751"/>
                    <a:pt x="3192" y="2582"/>
                  </a:cubicBezTo>
                  <a:lnTo>
                    <a:pt x="3554" y="1845"/>
                  </a:lnTo>
                  <a:close/>
                  <a:moveTo>
                    <a:pt x="3554" y="0"/>
                  </a:moveTo>
                  <a:cubicBezTo>
                    <a:pt x="3353" y="0"/>
                    <a:pt x="3151" y="106"/>
                    <a:pt x="3047" y="317"/>
                  </a:cubicBezTo>
                  <a:lnTo>
                    <a:pt x="2307" y="1815"/>
                  </a:lnTo>
                  <a:lnTo>
                    <a:pt x="653" y="2056"/>
                  </a:lnTo>
                  <a:cubicBezTo>
                    <a:pt x="188" y="2123"/>
                    <a:pt x="0" y="2694"/>
                    <a:pt x="339" y="3023"/>
                  </a:cubicBezTo>
                  <a:lnTo>
                    <a:pt x="1537" y="4188"/>
                  </a:lnTo>
                  <a:lnTo>
                    <a:pt x="1253" y="5837"/>
                  </a:lnTo>
                  <a:cubicBezTo>
                    <a:pt x="1191" y="6202"/>
                    <a:pt x="1480" y="6499"/>
                    <a:pt x="1809" y="6499"/>
                  </a:cubicBezTo>
                  <a:cubicBezTo>
                    <a:pt x="1897" y="6499"/>
                    <a:pt x="1987" y="6478"/>
                    <a:pt x="2075" y="6432"/>
                  </a:cubicBezTo>
                  <a:lnTo>
                    <a:pt x="3554" y="5656"/>
                  </a:lnTo>
                  <a:lnTo>
                    <a:pt x="5034" y="6432"/>
                  </a:lnTo>
                  <a:cubicBezTo>
                    <a:pt x="5121" y="6478"/>
                    <a:pt x="5212" y="6499"/>
                    <a:pt x="5299" y="6499"/>
                  </a:cubicBezTo>
                  <a:cubicBezTo>
                    <a:pt x="5629" y="6499"/>
                    <a:pt x="5917" y="6202"/>
                    <a:pt x="5855" y="5837"/>
                  </a:cubicBezTo>
                  <a:lnTo>
                    <a:pt x="5574" y="4188"/>
                  </a:lnTo>
                  <a:lnTo>
                    <a:pt x="6770" y="3023"/>
                  </a:lnTo>
                  <a:cubicBezTo>
                    <a:pt x="7108" y="2694"/>
                    <a:pt x="6921" y="2123"/>
                    <a:pt x="6456" y="2056"/>
                  </a:cubicBezTo>
                  <a:lnTo>
                    <a:pt x="4801" y="1815"/>
                  </a:lnTo>
                  <a:lnTo>
                    <a:pt x="4062" y="317"/>
                  </a:lnTo>
                  <a:cubicBezTo>
                    <a:pt x="3957" y="106"/>
                    <a:pt x="3756" y="0"/>
                    <a:pt x="35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395;p44"/>
            <p:cNvSpPr/>
            <p:nvPr/>
          </p:nvSpPr>
          <p:spPr>
            <a:xfrm>
              <a:off x="5648375" y="1427025"/>
              <a:ext cx="483200" cy="483125"/>
            </a:xfrm>
            <a:custGeom>
              <a:avLst/>
              <a:gdLst/>
              <a:ahLst/>
              <a:cxnLst/>
              <a:rect l="l" t="t" r="r" b="b"/>
              <a:pathLst>
                <a:path w="19328" h="19325" extrusionOk="0">
                  <a:moveTo>
                    <a:pt x="2265" y="2304"/>
                  </a:moveTo>
                  <a:cubicBezTo>
                    <a:pt x="2890" y="2304"/>
                    <a:pt x="3397" y="2808"/>
                    <a:pt x="3397" y="3437"/>
                  </a:cubicBezTo>
                  <a:lnTo>
                    <a:pt x="3397" y="7398"/>
                  </a:lnTo>
                  <a:lnTo>
                    <a:pt x="3397" y="7474"/>
                  </a:lnTo>
                  <a:lnTo>
                    <a:pt x="1637" y="6299"/>
                  </a:lnTo>
                  <a:cubicBezTo>
                    <a:pt x="1320" y="6088"/>
                    <a:pt x="1129" y="5734"/>
                    <a:pt x="1132" y="5357"/>
                  </a:cubicBezTo>
                  <a:lnTo>
                    <a:pt x="1132" y="3437"/>
                  </a:lnTo>
                  <a:cubicBezTo>
                    <a:pt x="1132" y="2808"/>
                    <a:pt x="1640" y="2304"/>
                    <a:pt x="2265" y="2304"/>
                  </a:cubicBezTo>
                  <a:close/>
                  <a:moveTo>
                    <a:pt x="17060" y="2304"/>
                  </a:moveTo>
                  <a:cubicBezTo>
                    <a:pt x="17685" y="2304"/>
                    <a:pt x="18192" y="2808"/>
                    <a:pt x="18192" y="3437"/>
                  </a:cubicBezTo>
                  <a:lnTo>
                    <a:pt x="18192" y="5357"/>
                  </a:lnTo>
                  <a:cubicBezTo>
                    <a:pt x="18192" y="5737"/>
                    <a:pt x="18005" y="6091"/>
                    <a:pt x="17688" y="6302"/>
                  </a:cubicBezTo>
                  <a:lnTo>
                    <a:pt x="15928" y="7474"/>
                  </a:lnTo>
                  <a:lnTo>
                    <a:pt x="15928" y="7398"/>
                  </a:lnTo>
                  <a:lnTo>
                    <a:pt x="15928" y="3437"/>
                  </a:lnTo>
                  <a:cubicBezTo>
                    <a:pt x="15928" y="2808"/>
                    <a:pt x="16435" y="2304"/>
                    <a:pt x="17060" y="2304"/>
                  </a:cubicBezTo>
                  <a:close/>
                  <a:moveTo>
                    <a:pt x="14795" y="1133"/>
                  </a:moveTo>
                  <a:lnTo>
                    <a:pt x="14795" y="7398"/>
                  </a:lnTo>
                  <a:cubicBezTo>
                    <a:pt x="14795" y="8763"/>
                    <a:pt x="14095" y="9641"/>
                    <a:pt x="12120" y="10759"/>
                  </a:cubicBezTo>
                  <a:cubicBezTo>
                    <a:pt x="11069" y="11354"/>
                    <a:pt x="10372" y="12422"/>
                    <a:pt x="10248" y="13627"/>
                  </a:cubicBezTo>
                  <a:lnTo>
                    <a:pt x="9058" y="13627"/>
                  </a:lnTo>
                  <a:cubicBezTo>
                    <a:pt x="8877" y="12368"/>
                    <a:pt x="8041" y="11269"/>
                    <a:pt x="6791" y="10686"/>
                  </a:cubicBezTo>
                  <a:cubicBezTo>
                    <a:pt x="5332" y="10007"/>
                    <a:pt x="4529" y="8835"/>
                    <a:pt x="4529" y="7398"/>
                  </a:cubicBezTo>
                  <a:lnTo>
                    <a:pt x="4529" y="1133"/>
                  </a:lnTo>
                  <a:close/>
                  <a:moveTo>
                    <a:pt x="11927" y="14759"/>
                  </a:moveTo>
                  <a:cubicBezTo>
                    <a:pt x="12241" y="14759"/>
                    <a:pt x="12495" y="15010"/>
                    <a:pt x="12495" y="15324"/>
                  </a:cubicBezTo>
                  <a:lnTo>
                    <a:pt x="12495" y="15892"/>
                  </a:lnTo>
                  <a:lnTo>
                    <a:pt x="10795" y="15892"/>
                  </a:lnTo>
                  <a:cubicBezTo>
                    <a:pt x="10481" y="15892"/>
                    <a:pt x="10230" y="16142"/>
                    <a:pt x="10230" y="16456"/>
                  </a:cubicBezTo>
                  <a:cubicBezTo>
                    <a:pt x="10230" y="16770"/>
                    <a:pt x="10481" y="17024"/>
                    <a:pt x="10795" y="17024"/>
                  </a:cubicBezTo>
                  <a:lnTo>
                    <a:pt x="13059" y="17024"/>
                  </a:lnTo>
                  <a:cubicBezTo>
                    <a:pt x="13373" y="17024"/>
                    <a:pt x="13627" y="17275"/>
                    <a:pt x="13627" y="17589"/>
                  </a:cubicBezTo>
                  <a:lnTo>
                    <a:pt x="13627" y="18193"/>
                  </a:lnTo>
                  <a:lnTo>
                    <a:pt x="5701" y="18193"/>
                  </a:lnTo>
                  <a:lnTo>
                    <a:pt x="5701" y="17589"/>
                  </a:lnTo>
                  <a:cubicBezTo>
                    <a:pt x="5701" y="17275"/>
                    <a:pt x="5951" y="17024"/>
                    <a:pt x="6265" y="17024"/>
                  </a:cubicBezTo>
                  <a:lnTo>
                    <a:pt x="8530" y="17024"/>
                  </a:lnTo>
                  <a:cubicBezTo>
                    <a:pt x="8844" y="17024"/>
                    <a:pt x="9095" y="16770"/>
                    <a:pt x="9095" y="16456"/>
                  </a:cubicBezTo>
                  <a:cubicBezTo>
                    <a:pt x="9095" y="16142"/>
                    <a:pt x="8844" y="15892"/>
                    <a:pt x="8530" y="15892"/>
                  </a:cubicBezTo>
                  <a:lnTo>
                    <a:pt x="6833" y="15892"/>
                  </a:lnTo>
                  <a:lnTo>
                    <a:pt x="6833" y="15324"/>
                  </a:lnTo>
                  <a:cubicBezTo>
                    <a:pt x="6833" y="15010"/>
                    <a:pt x="7084" y="14759"/>
                    <a:pt x="7398" y="14759"/>
                  </a:cubicBezTo>
                  <a:close/>
                  <a:moveTo>
                    <a:pt x="3965" y="0"/>
                  </a:moveTo>
                  <a:cubicBezTo>
                    <a:pt x="3651" y="0"/>
                    <a:pt x="3397" y="254"/>
                    <a:pt x="3397" y="568"/>
                  </a:cubicBezTo>
                  <a:lnTo>
                    <a:pt x="3397" y="1474"/>
                  </a:lnTo>
                  <a:cubicBezTo>
                    <a:pt x="3032" y="1264"/>
                    <a:pt x="2645" y="1168"/>
                    <a:pt x="2269" y="1168"/>
                  </a:cubicBezTo>
                  <a:cubicBezTo>
                    <a:pt x="1086" y="1168"/>
                    <a:pt x="0" y="2113"/>
                    <a:pt x="0" y="3437"/>
                  </a:cubicBezTo>
                  <a:lnTo>
                    <a:pt x="0" y="5357"/>
                  </a:lnTo>
                  <a:cubicBezTo>
                    <a:pt x="0" y="6115"/>
                    <a:pt x="378" y="6821"/>
                    <a:pt x="1009" y="7241"/>
                  </a:cubicBezTo>
                  <a:lnTo>
                    <a:pt x="3651" y="9001"/>
                  </a:lnTo>
                  <a:cubicBezTo>
                    <a:pt x="3663" y="9010"/>
                    <a:pt x="3678" y="9019"/>
                    <a:pt x="3690" y="9026"/>
                  </a:cubicBezTo>
                  <a:cubicBezTo>
                    <a:pt x="4125" y="10170"/>
                    <a:pt x="5027" y="11112"/>
                    <a:pt x="6314" y="11710"/>
                  </a:cubicBezTo>
                  <a:cubicBezTo>
                    <a:pt x="7156" y="12105"/>
                    <a:pt x="7736" y="12812"/>
                    <a:pt x="7911" y="13627"/>
                  </a:cubicBezTo>
                  <a:lnTo>
                    <a:pt x="7398" y="13627"/>
                  </a:lnTo>
                  <a:cubicBezTo>
                    <a:pt x="6459" y="13627"/>
                    <a:pt x="5701" y="14385"/>
                    <a:pt x="5701" y="15324"/>
                  </a:cubicBezTo>
                  <a:lnTo>
                    <a:pt x="5701" y="15988"/>
                  </a:lnTo>
                  <a:cubicBezTo>
                    <a:pt x="5021" y="16227"/>
                    <a:pt x="4569" y="16870"/>
                    <a:pt x="4569" y="17589"/>
                  </a:cubicBezTo>
                  <a:lnTo>
                    <a:pt x="4569" y="18760"/>
                  </a:lnTo>
                  <a:cubicBezTo>
                    <a:pt x="4569" y="19071"/>
                    <a:pt x="4819" y="19325"/>
                    <a:pt x="5133" y="19325"/>
                  </a:cubicBezTo>
                  <a:lnTo>
                    <a:pt x="14191" y="19325"/>
                  </a:lnTo>
                  <a:cubicBezTo>
                    <a:pt x="14506" y="19325"/>
                    <a:pt x="14759" y="19071"/>
                    <a:pt x="14759" y="18760"/>
                  </a:cubicBezTo>
                  <a:lnTo>
                    <a:pt x="14759" y="17589"/>
                  </a:lnTo>
                  <a:cubicBezTo>
                    <a:pt x="14756" y="16870"/>
                    <a:pt x="14303" y="16227"/>
                    <a:pt x="13627" y="15988"/>
                  </a:cubicBezTo>
                  <a:lnTo>
                    <a:pt x="13627" y="15324"/>
                  </a:lnTo>
                  <a:cubicBezTo>
                    <a:pt x="13624" y="14385"/>
                    <a:pt x="12866" y="13627"/>
                    <a:pt x="11927" y="13627"/>
                  </a:cubicBezTo>
                  <a:lnTo>
                    <a:pt x="11389" y="13627"/>
                  </a:lnTo>
                  <a:cubicBezTo>
                    <a:pt x="11507" y="12833"/>
                    <a:pt x="11981" y="12139"/>
                    <a:pt x="12679" y="11743"/>
                  </a:cubicBezTo>
                  <a:cubicBezTo>
                    <a:pt x="14044" y="10973"/>
                    <a:pt x="15088" y="10170"/>
                    <a:pt x="15593" y="9047"/>
                  </a:cubicBezTo>
                  <a:cubicBezTo>
                    <a:pt x="15623" y="9035"/>
                    <a:pt x="15650" y="9019"/>
                    <a:pt x="15677" y="9001"/>
                  </a:cubicBezTo>
                  <a:lnTo>
                    <a:pt x="18319" y="7241"/>
                  </a:lnTo>
                  <a:cubicBezTo>
                    <a:pt x="18947" y="6821"/>
                    <a:pt x="19328" y="6115"/>
                    <a:pt x="19328" y="5357"/>
                  </a:cubicBezTo>
                  <a:lnTo>
                    <a:pt x="19328" y="3437"/>
                  </a:lnTo>
                  <a:cubicBezTo>
                    <a:pt x="19325" y="2113"/>
                    <a:pt x="18239" y="1168"/>
                    <a:pt x="17057" y="1168"/>
                  </a:cubicBezTo>
                  <a:cubicBezTo>
                    <a:pt x="16681" y="1168"/>
                    <a:pt x="16295" y="1264"/>
                    <a:pt x="15931" y="1474"/>
                  </a:cubicBezTo>
                  <a:lnTo>
                    <a:pt x="15931" y="568"/>
                  </a:lnTo>
                  <a:cubicBezTo>
                    <a:pt x="15931" y="254"/>
                    <a:pt x="15677" y="0"/>
                    <a:pt x="153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3" name="Google Shape;13008;p77"/>
          <p:cNvGrpSpPr>
            <a:grpSpLocks noChangeAspect="1"/>
          </p:cNvGrpSpPr>
          <p:nvPr/>
        </p:nvGrpSpPr>
        <p:grpSpPr>
          <a:xfrm>
            <a:off x="4932040" y="450170"/>
            <a:ext cx="303022" cy="393388"/>
            <a:chOff x="-3462150" y="2046625"/>
            <a:chExt cx="224500" cy="291450"/>
          </a:xfrm>
          <a:solidFill>
            <a:schemeClr val="tx2"/>
          </a:solidFill>
        </p:grpSpPr>
        <p:sp>
          <p:nvSpPr>
            <p:cNvPr id="34" name="Google Shape;13009;p77"/>
            <p:cNvSpPr/>
            <p:nvPr/>
          </p:nvSpPr>
          <p:spPr>
            <a:xfrm>
              <a:off x="-3425125" y="2253000"/>
              <a:ext cx="51225" cy="50425"/>
            </a:xfrm>
            <a:custGeom>
              <a:avLst/>
              <a:gdLst/>
              <a:ahLst/>
              <a:cxnLst/>
              <a:rect l="l" t="t" r="r" b="b"/>
              <a:pathLst>
                <a:path w="2049" h="2017" extrusionOk="0">
                  <a:moveTo>
                    <a:pt x="1009" y="662"/>
                  </a:moveTo>
                  <a:cubicBezTo>
                    <a:pt x="1198" y="662"/>
                    <a:pt x="1355" y="819"/>
                    <a:pt x="1355" y="1008"/>
                  </a:cubicBezTo>
                  <a:cubicBezTo>
                    <a:pt x="1355" y="1197"/>
                    <a:pt x="1166" y="1355"/>
                    <a:pt x="1009" y="1355"/>
                  </a:cubicBezTo>
                  <a:cubicBezTo>
                    <a:pt x="820" y="1355"/>
                    <a:pt x="662" y="1197"/>
                    <a:pt x="662" y="1008"/>
                  </a:cubicBezTo>
                  <a:cubicBezTo>
                    <a:pt x="662" y="819"/>
                    <a:pt x="820" y="662"/>
                    <a:pt x="1009" y="662"/>
                  </a:cubicBezTo>
                  <a:close/>
                  <a:moveTo>
                    <a:pt x="1009" y="0"/>
                  </a:moveTo>
                  <a:cubicBezTo>
                    <a:pt x="473" y="0"/>
                    <a:pt x="0" y="441"/>
                    <a:pt x="0" y="1008"/>
                  </a:cubicBezTo>
                  <a:cubicBezTo>
                    <a:pt x="0" y="1575"/>
                    <a:pt x="473" y="2016"/>
                    <a:pt x="1009" y="2016"/>
                  </a:cubicBezTo>
                  <a:cubicBezTo>
                    <a:pt x="1576" y="2016"/>
                    <a:pt x="2048" y="1575"/>
                    <a:pt x="2048" y="1008"/>
                  </a:cubicBezTo>
                  <a:cubicBezTo>
                    <a:pt x="2048" y="441"/>
                    <a:pt x="1576" y="0"/>
                    <a:pt x="100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35" name="Google Shape;13010;p77"/>
            <p:cNvSpPr/>
            <p:nvPr/>
          </p:nvSpPr>
          <p:spPr>
            <a:xfrm>
              <a:off x="-3425125" y="2116725"/>
              <a:ext cx="51225" cy="49650"/>
            </a:xfrm>
            <a:custGeom>
              <a:avLst/>
              <a:gdLst/>
              <a:ahLst/>
              <a:cxnLst/>
              <a:rect l="l" t="t" r="r" b="b"/>
              <a:pathLst>
                <a:path w="2049" h="1986" extrusionOk="0">
                  <a:moveTo>
                    <a:pt x="343" y="1"/>
                  </a:moveTo>
                  <a:cubicBezTo>
                    <a:pt x="252" y="1"/>
                    <a:pt x="158" y="32"/>
                    <a:pt x="95" y="95"/>
                  </a:cubicBezTo>
                  <a:cubicBezTo>
                    <a:pt x="0" y="190"/>
                    <a:pt x="0" y="442"/>
                    <a:pt x="95" y="536"/>
                  </a:cubicBezTo>
                  <a:lnTo>
                    <a:pt x="536" y="977"/>
                  </a:lnTo>
                  <a:lnTo>
                    <a:pt x="95" y="1418"/>
                  </a:lnTo>
                  <a:cubicBezTo>
                    <a:pt x="0" y="1544"/>
                    <a:pt x="0" y="1765"/>
                    <a:pt x="95" y="1891"/>
                  </a:cubicBezTo>
                  <a:cubicBezTo>
                    <a:pt x="158" y="1954"/>
                    <a:pt x="252" y="1986"/>
                    <a:pt x="343" y="1986"/>
                  </a:cubicBezTo>
                  <a:cubicBezTo>
                    <a:pt x="434" y="1986"/>
                    <a:pt x="520" y="1954"/>
                    <a:pt x="568" y="1891"/>
                  </a:cubicBezTo>
                  <a:lnTo>
                    <a:pt x="1009" y="1450"/>
                  </a:lnTo>
                  <a:lnTo>
                    <a:pt x="1450" y="1891"/>
                  </a:lnTo>
                  <a:cubicBezTo>
                    <a:pt x="1513" y="1954"/>
                    <a:pt x="1599" y="1986"/>
                    <a:pt x="1686" y="1986"/>
                  </a:cubicBezTo>
                  <a:cubicBezTo>
                    <a:pt x="1773" y="1986"/>
                    <a:pt x="1859" y="1954"/>
                    <a:pt x="1922" y="1891"/>
                  </a:cubicBezTo>
                  <a:cubicBezTo>
                    <a:pt x="2048" y="1765"/>
                    <a:pt x="2048" y="1544"/>
                    <a:pt x="1922" y="1418"/>
                  </a:cubicBezTo>
                  <a:lnTo>
                    <a:pt x="1481" y="977"/>
                  </a:lnTo>
                  <a:lnTo>
                    <a:pt x="1922" y="536"/>
                  </a:lnTo>
                  <a:cubicBezTo>
                    <a:pt x="2048" y="442"/>
                    <a:pt x="2048" y="190"/>
                    <a:pt x="1922" y="95"/>
                  </a:cubicBezTo>
                  <a:cubicBezTo>
                    <a:pt x="1859" y="32"/>
                    <a:pt x="1773" y="1"/>
                    <a:pt x="1686" y="1"/>
                  </a:cubicBezTo>
                  <a:cubicBezTo>
                    <a:pt x="1599" y="1"/>
                    <a:pt x="1513" y="32"/>
                    <a:pt x="1450" y="95"/>
                  </a:cubicBezTo>
                  <a:lnTo>
                    <a:pt x="1009" y="505"/>
                  </a:lnTo>
                  <a:lnTo>
                    <a:pt x="568" y="95"/>
                  </a:lnTo>
                  <a:cubicBezTo>
                    <a:pt x="520" y="32"/>
                    <a:pt x="434" y="1"/>
                    <a:pt x="34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36" name="Google Shape;13011;p77"/>
            <p:cNvSpPr/>
            <p:nvPr/>
          </p:nvSpPr>
          <p:spPr>
            <a:xfrm>
              <a:off x="-3425125" y="2185250"/>
              <a:ext cx="51225" cy="49650"/>
            </a:xfrm>
            <a:custGeom>
              <a:avLst/>
              <a:gdLst/>
              <a:ahLst/>
              <a:cxnLst/>
              <a:rect l="l" t="t" r="r" b="b"/>
              <a:pathLst>
                <a:path w="2049" h="1986" extrusionOk="0">
                  <a:moveTo>
                    <a:pt x="343" y="1"/>
                  </a:moveTo>
                  <a:cubicBezTo>
                    <a:pt x="252" y="1"/>
                    <a:pt x="158" y="32"/>
                    <a:pt x="95" y="95"/>
                  </a:cubicBezTo>
                  <a:cubicBezTo>
                    <a:pt x="0" y="221"/>
                    <a:pt x="0" y="442"/>
                    <a:pt x="95" y="568"/>
                  </a:cubicBezTo>
                  <a:lnTo>
                    <a:pt x="536" y="1009"/>
                  </a:lnTo>
                  <a:lnTo>
                    <a:pt x="95" y="1418"/>
                  </a:lnTo>
                  <a:cubicBezTo>
                    <a:pt x="0" y="1544"/>
                    <a:pt x="0" y="1796"/>
                    <a:pt x="95" y="1891"/>
                  </a:cubicBezTo>
                  <a:cubicBezTo>
                    <a:pt x="158" y="1954"/>
                    <a:pt x="252" y="1985"/>
                    <a:pt x="343" y="1985"/>
                  </a:cubicBezTo>
                  <a:cubicBezTo>
                    <a:pt x="434" y="1985"/>
                    <a:pt x="520" y="1954"/>
                    <a:pt x="568" y="1891"/>
                  </a:cubicBezTo>
                  <a:lnTo>
                    <a:pt x="1009" y="1481"/>
                  </a:lnTo>
                  <a:lnTo>
                    <a:pt x="1450" y="1891"/>
                  </a:lnTo>
                  <a:cubicBezTo>
                    <a:pt x="1513" y="1954"/>
                    <a:pt x="1599" y="1985"/>
                    <a:pt x="1686" y="1985"/>
                  </a:cubicBezTo>
                  <a:cubicBezTo>
                    <a:pt x="1773" y="1985"/>
                    <a:pt x="1859" y="1954"/>
                    <a:pt x="1922" y="1891"/>
                  </a:cubicBezTo>
                  <a:cubicBezTo>
                    <a:pt x="2048" y="1796"/>
                    <a:pt x="2048" y="1544"/>
                    <a:pt x="1922" y="1418"/>
                  </a:cubicBezTo>
                  <a:lnTo>
                    <a:pt x="1481" y="1009"/>
                  </a:lnTo>
                  <a:lnTo>
                    <a:pt x="1922" y="568"/>
                  </a:lnTo>
                  <a:cubicBezTo>
                    <a:pt x="2048" y="410"/>
                    <a:pt x="2048" y="221"/>
                    <a:pt x="1922" y="95"/>
                  </a:cubicBezTo>
                  <a:cubicBezTo>
                    <a:pt x="1859" y="32"/>
                    <a:pt x="1773" y="1"/>
                    <a:pt x="1686" y="1"/>
                  </a:cubicBezTo>
                  <a:cubicBezTo>
                    <a:pt x="1599" y="1"/>
                    <a:pt x="1513" y="32"/>
                    <a:pt x="1450" y="95"/>
                  </a:cubicBezTo>
                  <a:lnTo>
                    <a:pt x="1009" y="536"/>
                  </a:lnTo>
                  <a:lnTo>
                    <a:pt x="568" y="95"/>
                  </a:lnTo>
                  <a:cubicBezTo>
                    <a:pt x="520" y="32"/>
                    <a:pt x="434" y="1"/>
                    <a:pt x="34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37" name="Google Shape;13012;p77"/>
            <p:cNvSpPr/>
            <p:nvPr/>
          </p:nvSpPr>
          <p:spPr>
            <a:xfrm>
              <a:off x="-3462150" y="2046625"/>
              <a:ext cx="224500" cy="291450"/>
            </a:xfrm>
            <a:custGeom>
              <a:avLst/>
              <a:gdLst/>
              <a:ahLst/>
              <a:cxnLst/>
              <a:rect l="l" t="t" r="r" b="b"/>
              <a:pathLst>
                <a:path w="8980" h="11658" extrusionOk="0">
                  <a:moveTo>
                    <a:pt x="5924" y="694"/>
                  </a:moveTo>
                  <a:cubicBezTo>
                    <a:pt x="6113" y="694"/>
                    <a:pt x="6270" y="851"/>
                    <a:pt x="6270" y="1040"/>
                  </a:cubicBezTo>
                  <a:cubicBezTo>
                    <a:pt x="6270" y="1229"/>
                    <a:pt x="6113" y="1387"/>
                    <a:pt x="5924" y="1387"/>
                  </a:cubicBezTo>
                  <a:lnTo>
                    <a:pt x="3151" y="1387"/>
                  </a:lnTo>
                  <a:cubicBezTo>
                    <a:pt x="2962" y="1387"/>
                    <a:pt x="2805" y="1229"/>
                    <a:pt x="2805" y="1040"/>
                  </a:cubicBezTo>
                  <a:cubicBezTo>
                    <a:pt x="2805" y="851"/>
                    <a:pt x="2962" y="694"/>
                    <a:pt x="3151" y="694"/>
                  </a:cubicBezTo>
                  <a:close/>
                  <a:moveTo>
                    <a:pt x="8034" y="1356"/>
                  </a:moveTo>
                  <a:cubicBezTo>
                    <a:pt x="8255" y="1356"/>
                    <a:pt x="8413" y="1513"/>
                    <a:pt x="8413" y="1702"/>
                  </a:cubicBezTo>
                  <a:lnTo>
                    <a:pt x="8413" y="10649"/>
                  </a:lnTo>
                  <a:lnTo>
                    <a:pt x="8287" y="10649"/>
                  </a:lnTo>
                  <a:cubicBezTo>
                    <a:pt x="8287" y="10838"/>
                    <a:pt x="8129" y="10996"/>
                    <a:pt x="7940" y="10996"/>
                  </a:cubicBezTo>
                  <a:lnTo>
                    <a:pt x="1103" y="10996"/>
                  </a:lnTo>
                  <a:cubicBezTo>
                    <a:pt x="914" y="10996"/>
                    <a:pt x="757" y="10838"/>
                    <a:pt x="757" y="10649"/>
                  </a:cubicBezTo>
                  <a:lnTo>
                    <a:pt x="757" y="1702"/>
                  </a:lnTo>
                  <a:cubicBezTo>
                    <a:pt x="757" y="1513"/>
                    <a:pt x="914" y="1356"/>
                    <a:pt x="1103" y="1356"/>
                  </a:cubicBezTo>
                  <a:lnTo>
                    <a:pt x="2206" y="1356"/>
                  </a:lnTo>
                  <a:cubicBezTo>
                    <a:pt x="2364" y="1734"/>
                    <a:pt x="2742" y="2017"/>
                    <a:pt x="3214" y="2017"/>
                  </a:cubicBezTo>
                  <a:lnTo>
                    <a:pt x="5955" y="2017"/>
                  </a:lnTo>
                  <a:cubicBezTo>
                    <a:pt x="6396" y="2017"/>
                    <a:pt x="6774" y="1734"/>
                    <a:pt x="6932" y="1356"/>
                  </a:cubicBezTo>
                  <a:close/>
                  <a:moveTo>
                    <a:pt x="3120" y="1"/>
                  </a:moveTo>
                  <a:cubicBezTo>
                    <a:pt x="2679" y="1"/>
                    <a:pt x="2301" y="284"/>
                    <a:pt x="2143" y="694"/>
                  </a:cubicBezTo>
                  <a:lnTo>
                    <a:pt x="1040" y="694"/>
                  </a:lnTo>
                  <a:cubicBezTo>
                    <a:pt x="473" y="694"/>
                    <a:pt x="1" y="1166"/>
                    <a:pt x="1" y="1702"/>
                  </a:cubicBezTo>
                  <a:lnTo>
                    <a:pt x="1" y="10649"/>
                  </a:lnTo>
                  <a:cubicBezTo>
                    <a:pt x="1" y="11185"/>
                    <a:pt x="473" y="11658"/>
                    <a:pt x="1040" y="11658"/>
                  </a:cubicBezTo>
                  <a:lnTo>
                    <a:pt x="7877" y="11658"/>
                  </a:lnTo>
                  <a:cubicBezTo>
                    <a:pt x="8444" y="11658"/>
                    <a:pt x="8917" y="11185"/>
                    <a:pt x="8917" y="10649"/>
                  </a:cubicBezTo>
                  <a:lnTo>
                    <a:pt x="8917" y="1702"/>
                  </a:lnTo>
                  <a:cubicBezTo>
                    <a:pt x="8980" y="1166"/>
                    <a:pt x="8507" y="694"/>
                    <a:pt x="7971" y="694"/>
                  </a:cubicBezTo>
                  <a:lnTo>
                    <a:pt x="6869" y="694"/>
                  </a:lnTo>
                  <a:cubicBezTo>
                    <a:pt x="6711" y="284"/>
                    <a:pt x="6365" y="1"/>
                    <a:pt x="589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38" name="Google Shape;13013;p77"/>
            <p:cNvSpPr/>
            <p:nvPr/>
          </p:nvSpPr>
          <p:spPr>
            <a:xfrm>
              <a:off x="-3358175" y="2133275"/>
              <a:ext cx="86650" cy="18125"/>
            </a:xfrm>
            <a:custGeom>
              <a:avLst/>
              <a:gdLst/>
              <a:ahLst/>
              <a:cxnLst/>
              <a:rect l="l" t="t" r="r" b="b"/>
              <a:pathLst>
                <a:path w="3466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3088" y="725"/>
                  </a:lnTo>
                  <a:cubicBezTo>
                    <a:pt x="3308" y="725"/>
                    <a:pt x="3466" y="567"/>
                    <a:pt x="3466" y="378"/>
                  </a:cubicBezTo>
                  <a:cubicBezTo>
                    <a:pt x="3466" y="158"/>
                    <a:pt x="3308" y="0"/>
                    <a:pt x="308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40" name="Google Shape;13014;p77"/>
            <p:cNvSpPr/>
            <p:nvPr/>
          </p:nvSpPr>
          <p:spPr>
            <a:xfrm>
              <a:off x="-3358175" y="2201800"/>
              <a:ext cx="86650" cy="17350"/>
            </a:xfrm>
            <a:custGeom>
              <a:avLst/>
              <a:gdLst/>
              <a:ahLst/>
              <a:cxnLst/>
              <a:rect l="l" t="t" r="r" b="b"/>
              <a:pathLst>
                <a:path w="3466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lnTo>
                    <a:pt x="3088" y="693"/>
                  </a:lnTo>
                  <a:cubicBezTo>
                    <a:pt x="3308" y="693"/>
                    <a:pt x="3466" y="536"/>
                    <a:pt x="3466" y="347"/>
                  </a:cubicBezTo>
                  <a:cubicBezTo>
                    <a:pt x="3466" y="158"/>
                    <a:pt x="3308" y="0"/>
                    <a:pt x="308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41" name="Google Shape;13015;p77"/>
            <p:cNvSpPr/>
            <p:nvPr/>
          </p:nvSpPr>
          <p:spPr>
            <a:xfrm>
              <a:off x="-3358175" y="2270325"/>
              <a:ext cx="86650" cy="18125"/>
            </a:xfrm>
            <a:custGeom>
              <a:avLst/>
              <a:gdLst/>
              <a:ahLst/>
              <a:cxnLst/>
              <a:rect l="l" t="t" r="r" b="b"/>
              <a:pathLst>
                <a:path w="3466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3088" y="725"/>
                  </a:lnTo>
                  <a:cubicBezTo>
                    <a:pt x="3308" y="725"/>
                    <a:pt x="3466" y="567"/>
                    <a:pt x="3466" y="347"/>
                  </a:cubicBezTo>
                  <a:cubicBezTo>
                    <a:pt x="3466" y="158"/>
                    <a:pt x="3308" y="0"/>
                    <a:pt x="308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/>
                </a:solidFill>
              </a:endParaRPr>
            </a:p>
          </p:txBody>
        </p:sp>
      </p:grpSp>
      <p:grpSp>
        <p:nvGrpSpPr>
          <p:cNvPr id="42" name="Google Shape;13158;p77"/>
          <p:cNvGrpSpPr>
            <a:grpSpLocks noChangeAspect="1"/>
          </p:cNvGrpSpPr>
          <p:nvPr/>
        </p:nvGrpSpPr>
        <p:grpSpPr>
          <a:xfrm>
            <a:off x="4982340" y="2753920"/>
            <a:ext cx="299849" cy="393894"/>
            <a:chOff x="-4082800" y="3612425"/>
            <a:chExt cx="222150" cy="291825"/>
          </a:xfrm>
          <a:solidFill>
            <a:schemeClr val="tx2"/>
          </a:solidFill>
        </p:grpSpPr>
        <p:sp>
          <p:nvSpPr>
            <p:cNvPr id="43" name="Google Shape;13159;p77"/>
            <p:cNvSpPr/>
            <p:nvPr/>
          </p:nvSpPr>
          <p:spPr>
            <a:xfrm>
              <a:off x="-4027650" y="3663625"/>
              <a:ext cx="112650" cy="119725"/>
            </a:xfrm>
            <a:custGeom>
              <a:avLst/>
              <a:gdLst/>
              <a:ahLst/>
              <a:cxnLst/>
              <a:rect l="l" t="t" r="r" b="b"/>
              <a:pathLst>
                <a:path w="4506" h="4789" extrusionOk="0">
                  <a:moveTo>
                    <a:pt x="2237" y="1355"/>
                  </a:moveTo>
                  <a:cubicBezTo>
                    <a:pt x="2773" y="1355"/>
                    <a:pt x="3245" y="1827"/>
                    <a:pt x="3245" y="2395"/>
                  </a:cubicBezTo>
                  <a:cubicBezTo>
                    <a:pt x="3308" y="2930"/>
                    <a:pt x="2836" y="3434"/>
                    <a:pt x="2237" y="3434"/>
                  </a:cubicBezTo>
                  <a:cubicBezTo>
                    <a:pt x="1670" y="3434"/>
                    <a:pt x="1197" y="2962"/>
                    <a:pt x="1197" y="2395"/>
                  </a:cubicBezTo>
                  <a:cubicBezTo>
                    <a:pt x="1197" y="1859"/>
                    <a:pt x="1670" y="1355"/>
                    <a:pt x="2237" y="1355"/>
                  </a:cubicBezTo>
                  <a:close/>
                  <a:moveTo>
                    <a:pt x="1922" y="0"/>
                  </a:moveTo>
                  <a:lnTo>
                    <a:pt x="1922" y="473"/>
                  </a:lnTo>
                  <a:cubicBezTo>
                    <a:pt x="1922" y="630"/>
                    <a:pt x="1827" y="725"/>
                    <a:pt x="1670" y="788"/>
                  </a:cubicBezTo>
                  <a:cubicBezTo>
                    <a:pt x="1481" y="851"/>
                    <a:pt x="1292" y="945"/>
                    <a:pt x="1134" y="1103"/>
                  </a:cubicBezTo>
                  <a:cubicBezTo>
                    <a:pt x="1055" y="1143"/>
                    <a:pt x="962" y="1183"/>
                    <a:pt x="873" y="1183"/>
                  </a:cubicBezTo>
                  <a:cubicBezTo>
                    <a:pt x="822" y="1183"/>
                    <a:pt x="771" y="1169"/>
                    <a:pt x="725" y="1134"/>
                  </a:cubicBezTo>
                  <a:lnTo>
                    <a:pt x="347" y="914"/>
                  </a:lnTo>
                  <a:lnTo>
                    <a:pt x="0" y="1481"/>
                  </a:lnTo>
                  <a:lnTo>
                    <a:pt x="378" y="1733"/>
                  </a:lnTo>
                  <a:cubicBezTo>
                    <a:pt x="504" y="1796"/>
                    <a:pt x="599" y="1922"/>
                    <a:pt x="536" y="2079"/>
                  </a:cubicBezTo>
                  <a:cubicBezTo>
                    <a:pt x="504" y="2332"/>
                    <a:pt x="504" y="2489"/>
                    <a:pt x="536" y="2710"/>
                  </a:cubicBezTo>
                  <a:cubicBezTo>
                    <a:pt x="599" y="2867"/>
                    <a:pt x="504" y="2993"/>
                    <a:pt x="378" y="3056"/>
                  </a:cubicBezTo>
                  <a:lnTo>
                    <a:pt x="0" y="3308"/>
                  </a:lnTo>
                  <a:lnTo>
                    <a:pt x="347" y="3907"/>
                  </a:lnTo>
                  <a:lnTo>
                    <a:pt x="725" y="3655"/>
                  </a:lnTo>
                  <a:cubicBezTo>
                    <a:pt x="773" y="3631"/>
                    <a:pt x="826" y="3620"/>
                    <a:pt x="879" y="3620"/>
                  </a:cubicBezTo>
                  <a:cubicBezTo>
                    <a:pt x="967" y="3620"/>
                    <a:pt x="1056" y="3647"/>
                    <a:pt x="1134" y="3686"/>
                  </a:cubicBezTo>
                  <a:cubicBezTo>
                    <a:pt x="1292" y="3812"/>
                    <a:pt x="1481" y="3938"/>
                    <a:pt x="1670" y="4001"/>
                  </a:cubicBezTo>
                  <a:cubicBezTo>
                    <a:pt x="1796" y="4064"/>
                    <a:pt x="1922" y="4222"/>
                    <a:pt x="1922" y="4316"/>
                  </a:cubicBezTo>
                  <a:lnTo>
                    <a:pt x="1922" y="4789"/>
                  </a:lnTo>
                  <a:lnTo>
                    <a:pt x="2584" y="4789"/>
                  </a:lnTo>
                  <a:lnTo>
                    <a:pt x="2584" y="4316"/>
                  </a:lnTo>
                  <a:cubicBezTo>
                    <a:pt x="2584" y="4159"/>
                    <a:pt x="2678" y="4064"/>
                    <a:pt x="2836" y="4001"/>
                  </a:cubicBezTo>
                  <a:cubicBezTo>
                    <a:pt x="3025" y="3938"/>
                    <a:pt x="3182" y="3844"/>
                    <a:pt x="3371" y="3686"/>
                  </a:cubicBezTo>
                  <a:cubicBezTo>
                    <a:pt x="3449" y="3647"/>
                    <a:pt x="3539" y="3620"/>
                    <a:pt x="3626" y="3620"/>
                  </a:cubicBezTo>
                  <a:cubicBezTo>
                    <a:pt x="3680" y="3620"/>
                    <a:pt x="3733" y="3631"/>
                    <a:pt x="3781" y="3655"/>
                  </a:cubicBezTo>
                  <a:lnTo>
                    <a:pt x="4159" y="3907"/>
                  </a:lnTo>
                  <a:lnTo>
                    <a:pt x="4505" y="3308"/>
                  </a:lnTo>
                  <a:lnTo>
                    <a:pt x="4127" y="3056"/>
                  </a:lnTo>
                  <a:cubicBezTo>
                    <a:pt x="4001" y="2993"/>
                    <a:pt x="3938" y="2867"/>
                    <a:pt x="3970" y="2710"/>
                  </a:cubicBezTo>
                  <a:cubicBezTo>
                    <a:pt x="4001" y="2489"/>
                    <a:pt x="4001" y="2332"/>
                    <a:pt x="3970" y="2079"/>
                  </a:cubicBezTo>
                  <a:cubicBezTo>
                    <a:pt x="3938" y="1922"/>
                    <a:pt x="4001" y="1796"/>
                    <a:pt x="4127" y="1733"/>
                  </a:cubicBezTo>
                  <a:lnTo>
                    <a:pt x="4505" y="1481"/>
                  </a:lnTo>
                  <a:lnTo>
                    <a:pt x="4159" y="914"/>
                  </a:lnTo>
                  <a:lnTo>
                    <a:pt x="3781" y="1134"/>
                  </a:lnTo>
                  <a:cubicBezTo>
                    <a:pt x="3734" y="1169"/>
                    <a:pt x="3684" y="1183"/>
                    <a:pt x="3632" y="1183"/>
                  </a:cubicBezTo>
                  <a:cubicBezTo>
                    <a:pt x="3543" y="1183"/>
                    <a:pt x="3451" y="1143"/>
                    <a:pt x="3371" y="1103"/>
                  </a:cubicBezTo>
                  <a:cubicBezTo>
                    <a:pt x="3214" y="977"/>
                    <a:pt x="3025" y="851"/>
                    <a:pt x="2836" y="788"/>
                  </a:cubicBezTo>
                  <a:cubicBezTo>
                    <a:pt x="2710" y="725"/>
                    <a:pt x="2584" y="567"/>
                    <a:pt x="2584" y="473"/>
                  </a:cubicBezTo>
                  <a:lnTo>
                    <a:pt x="258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44" name="Google Shape;13160;p77"/>
            <p:cNvSpPr/>
            <p:nvPr/>
          </p:nvSpPr>
          <p:spPr>
            <a:xfrm>
              <a:off x="-4082800" y="3612425"/>
              <a:ext cx="222150" cy="291825"/>
            </a:xfrm>
            <a:custGeom>
              <a:avLst/>
              <a:gdLst/>
              <a:ahLst/>
              <a:cxnLst/>
              <a:rect l="l" t="t" r="r" b="b"/>
              <a:pathLst>
                <a:path w="8886" h="11673" extrusionOk="0">
                  <a:moveTo>
                    <a:pt x="5168" y="1324"/>
                  </a:moveTo>
                  <a:cubicBezTo>
                    <a:pt x="5357" y="1324"/>
                    <a:pt x="5514" y="1481"/>
                    <a:pt x="5514" y="1702"/>
                  </a:cubicBezTo>
                  <a:lnTo>
                    <a:pt x="5514" y="2269"/>
                  </a:lnTo>
                  <a:cubicBezTo>
                    <a:pt x="5609" y="2332"/>
                    <a:pt x="5735" y="2395"/>
                    <a:pt x="5829" y="2489"/>
                  </a:cubicBezTo>
                  <a:lnTo>
                    <a:pt x="6333" y="2206"/>
                  </a:lnTo>
                  <a:cubicBezTo>
                    <a:pt x="6396" y="2174"/>
                    <a:pt x="6491" y="2174"/>
                    <a:pt x="6617" y="2174"/>
                  </a:cubicBezTo>
                  <a:cubicBezTo>
                    <a:pt x="6680" y="2206"/>
                    <a:pt x="6774" y="2237"/>
                    <a:pt x="6806" y="2300"/>
                  </a:cubicBezTo>
                  <a:lnTo>
                    <a:pt x="7467" y="3497"/>
                  </a:lnTo>
                  <a:cubicBezTo>
                    <a:pt x="7562" y="3655"/>
                    <a:pt x="7530" y="3844"/>
                    <a:pt x="7341" y="3970"/>
                  </a:cubicBezTo>
                  <a:lnTo>
                    <a:pt x="6837" y="4254"/>
                  </a:lnTo>
                  <a:cubicBezTo>
                    <a:pt x="6869" y="4380"/>
                    <a:pt x="6869" y="4474"/>
                    <a:pt x="6837" y="4632"/>
                  </a:cubicBezTo>
                  <a:lnTo>
                    <a:pt x="7341" y="4915"/>
                  </a:lnTo>
                  <a:cubicBezTo>
                    <a:pt x="7499" y="4978"/>
                    <a:pt x="7593" y="5230"/>
                    <a:pt x="7467" y="5388"/>
                  </a:cubicBezTo>
                  <a:lnTo>
                    <a:pt x="6806" y="6553"/>
                  </a:lnTo>
                  <a:cubicBezTo>
                    <a:pt x="6774" y="6648"/>
                    <a:pt x="6680" y="6679"/>
                    <a:pt x="6617" y="6711"/>
                  </a:cubicBezTo>
                  <a:cubicBezTo>
                    <a:pt x="6588" y="6730"/>
                    <a:pt x="6555" y="6738"/>
                    <a:pt x="6523" y="6738"/>
                  </a:cubicBezTo>
                  <a:cubicBezTo>
                    <a:pt x="6450" y="6738"/>
                    <a:pt x="6377" y="6701"/>
                    <a:pt x="6333" y="6679"/>
                  </a:cubicBezTo>
                  <a:lnTo>
                    <a:pt x="5829" y="6396"/>
                  </a:lnTo>
                  <a:cubicBezTo>
                    <a:pt x="5703" y="6490"/>
                    <a:pt x="5609" y="6522"/>
                    <a:pt x="5514" y="6616"/>
                  </a:cubicBezTo>
                  <a:lnTo>
                    <a:pt x="5514" y="7183"/>
                  </a:lnTo>
                  <a:cubicBezTo>
                    <a:pt x="5514" y="7404"/>
                    <a:pt x="5357" y="7562"/>
                    <a:pt x="5168" y="7562"/>
                  </a:cubicBezTo>
                  <a:lnTo>
                    <a:pt x="3781" y="7562"/>
                  </a:lnTo>
                  <a:cubicBezTo>
                    <a:pt x="3592" y="7562"/>
                    <a:pt x="3435" y="7404"/>
                    <a:pt x="3435" y="7183"/>
                  </a:cubicBezTo>
                  <a:lnTo>
                    <a:pt x="3435" y="6616"/>
                  </a:lnTo>
                  <a:cubicBezTo>
                    <a:pt x="3309" y="6553"/>
                    <a:pt x="3183" y="6490"/>
                    <a:pt x="3120" y="6396"/>
                  </a:cubicBezTo>
                  <a:lnTo>
                    <a:pt x="2584" y="6679"/>
                  </a:lnTo>
                  <a:cubicBezTo>
                    <a:pt x="2521" y="6711"/>
                    <a:pt x="2427" y="6711"/>
                    <a:pt x="2332" y="6711"/>
                  </a:cubicBezTo>
                  <a:cubicBezTo>
                    <a:pt x="2238" y="6679"/>
                    <a:pt x="2175" y="6648"/>
                    <a:pt x="2112" y="6553"/>
                  </a:cubicBezTo>
                  <a:lnTo>
                    <a:pt x="1450" y="5388"/>
                  </a:lnTo>
                  <a:cubicBezTo>
                    <a:pt x="1387" y="5230"/>
                    <a:pt x="1419" y="5041"/>
                    <a:pt x="1576" y="4915"/>
                  </a:cubicBezTo>
                  <a:lnTo>
                    <a:pt x="2080" y="4632"/>
                  </a:lnTo>
                  <a:lnTo>
                    <a:pt x="2080" y="4443"/>
                  </a:lnTo>
                  <a:lnTo>
                    <a:pt x="2080" y="4254"/>
                  </a:lnTo>
                  <a:lnTo>
                    <a:pt x="1576" y="3970"/>
                  </a:lnTo>
                  <a:cubicBezTo>
                    <a:pt x="1419" y="3907"/>
                    <a:pt x="1324" y="3655"/>
                    <a:pt x="1450" y="3497"/>
                  </a:cubicBezTo>
                  <a:lnTo>
                    <a:pt x="2112" y="2332"/>
                  </a:lnTo>
                  <a:cubicBezTo>
                    <a:pt x="2175" y="2237"/>
                    <a:pt x="2238" y="2206"/>
                    <a:pt x="2332" y="2174"/>
                  </a:cubicBezTo>
                  <a:cubicBezTo>
                    <a:pt x="2352" y="2155"/>
                    <a:pt x="2377" y="2147"/>
                    <a:pt x="2405" y="2147"/>
                  </a:cubicBezTo>
                  <a:cubicBezTo>
                    <a:pt x="2467" y="2147"/>
                    <a:pt x="2541" y="2184"/>
                    <a:pt x="2584" y="2206"/>
                  </a:cubicBezTo>
                  <a:lnTo>
                    <a:pt x="3120" y="2489"/>
                  </a:lnTo>
                  <a:cubicBezTo>
                    <a:pt x="3214" y="2395"/>
                    <a:pt x="3309" y="2363"/>
                    <a:pt x="3435" y="2269"/>
                  </a:cubicBezTo>
                  <a:lnTo>
                    <a:pt x="3435" y="1702"/>
                  </a:lnTo>
                  <a:cubicBezTo>
                    <a:pt x="3435" y="1481"/>
                    <a:pt x="3592" y="1324"/>
                    <a:pt x="3781" y="1324"/>
                  </a:cubicBezTo>
                  <a:close/>
                  <a:moveTo>
                    <a:pt x="4443" y="0"/>
                  </a:moveTo>
                  <a:cubicBezTo>
                    <a:pt x="1986" y="0"/>
                    <a:pt x="1" y="2017"/>
                    <a:pt x="1" y="4443"/>
                  </a:cubicBezTo>
                  <a:cubicBezTo>
                    <a:pt x="1" y="5419"/>
                    <a:pt x="316" y="6333"/>
                    <a:pt x="851" y="7120"/>
                  </a:cubicBezTo>
                  <a:lnTo>
                    <a:pt x="4159" y="11531"/>
                  </a:lnTo>
                  <a:cubicBezTo>
                    <a:pt x="4222" y="11626"/>
                    <a:pt x="4325" y="11673"/>
                    <a:pt x="4431" y="11673"/>
                  </a:cubicBezTo>
                  <a:cubicBezTo>
                    <a:pt x="4538" y="11673"/>
                    <a:pt x="4648" y="11626"/>
                    <a:pt x="4727" y="11531"/>
                  </a:cubicBezTo>
                  <a:lnTo>
                    <a:pt x="8066" y="6994"/>
                  </a:lnTo>
                  <a:cubicBezTo>
                    <a:pt x="8602" y="6270"/>
                    <a:pt x="8885" y="5356"/>
                    <a:pt x="8885" y="4443"/>
                  </a:cubicBezTo>
                  <a:cubicBezTo>
                    <a:pt x="8885" y="2017"/>
                    <a:pt x="6932" y="0"/>
                    <a:pt x="444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45" name="Google Shape;13161;p77"/>
            <p:cNvSpPr/>
            <p:nvPr/>
          </p:nvSpPr>
          <p:spPr>
            <a:xfrm>
              <a:off x="-3980400" y="3714800"/>
              <a:ext cx="17350" cy="17375"/>
            </a:xfrm>
            <a:custGeom>
              <a:avLst/>
              <a:gdLst/>
              <a:ahLst/>
              <a:cxnLst/>
              <a:rect l="l" t="t" r="r" b="b"/>
              <a:pathLst>
                <a:path w="694" h="695" extrusionOk="0">
                  <a:moveTo>
                    <a:pt x="347" y="1"/>
                  </a:moveTo>
                  <a:cubicBezTo>
                    <a:pt x="158" y="1"/>
                    <a:pt x="0" y="159"/>
                    <a:pt x="0" y="348"/>
                  </a:cubicBezTo>
                  <a:cubicBezTo>
                    <a:pt x="0" y="537"/>
                    <a:pt x="158" y="694"/>
                    <a:pt x="347" y="694"/>
                  </a:cubicBezTo>
                  <a:cubicBezTo>
                    <a:pt x="536" y="694"/>
                    <a:pt x="694" y="537"/>
                    <a:pt x="694" y="348"/>
                  </a:cubicBezTo>
                  <a:cubicBezTo>
                    <a:pt x="694" y="159"/>
                    <a:pt x="536" y="1"/>
                    <a:pt x="34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35262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0440" y="0"/>
            <a:ext cx="4067944" cy="514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 Placeholder 1"/>
          <p:cNvSpPr txBox="1">
            <a:spLocks/>
          </p:cNvSpPr>
          <p:nvPr/>
        </p:nvSpPr>
        <p:spPr>
          <a:xfrm>
            <a:off x="4226637" y="915566"/>
            <a:ext cx="3369699" cy="27363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>
              <a:buClr>
                <a:schemeClr val="bg1"/>
              </a:buClr>
            </a:pPr>
            <a:r>
              <a:rPr lang="et-EE" sz="1600" dirty="0" smtClean="0">
                <a:solidFill>
                  <a:schemeClr val="bg1"/>
                </a:solidFill>
                <a:latin typeface="Raleway SemiBold" panose="020B0604020202020204" charset="0"/>
              </a:rPr>
              <a:t>Your work will be reviewed  by a dedicated mentor</a:t>
            </a:r>
          </a:p>
          <a:p>
            <a:pPr>
              <a:buClr>
                <a:schemeClr val="bg1"/>
              </a:buClr>
            </a:pPr>
            <a:r>
              <a:rPr lang="et-EE" sz="1600" dirty="0" smtClean="0">
                <a:solidFill>
                  <a:schemeClr val="bg1"/>
                </a:solidFill>
                <a:latin typeface="Raleway SemiBold" panose="020B0604020202020204" charset="0"/>
              </a:rPr>
              <a:t>Company learning events</a:t>
            </a:r>
            <a:endParaRPr lang="et-EE" sz="1600" dirty="0">
              <a:solidFill>
                <a:schemeClr val="bg1"/>
              </a:solidFill>
              <a:latin typeface="Raleway SemiBold" panose="020B0604020202020204" charset="0"/>
            </a:endParaRPr>
          </a:p>
          <a:p>
            <a:pPr>
              <a:buClr>
                <a:schemeClr val="bg1"/>
              </a:buClr>
            </a:pPr>
            <a:r>
              <a:rPr lang="et-EE" sz="1600" dirty="0" smtClean="0">
                <a:solidFill>
                  <a:schemeClr val="bg1"/>
                </a:solidFill>
                <a:latin typeface="Raleway SemiBold" panose="020B0604020202020204" charset="0"/>
              </a:rPr>
              <a:t>Leisure </a:t>
            </a:r>
            <a:r>
              <a:rPr lang="et-EE" sz="1600" dirty="0">
                <a:solidFill>
                  <a:schemeClr val="bg1"/>
                </a:solidFill>
                <a:latin typeface="Raleway SemiBold" panose="020B0604020202020204" charset="0"/>
              </a:rPr>
              <a:t>and </a:t>
            </a:r>
            <a:r>
              <a:rPr lang="et-EE" sz="1600" dirty="0" smtClean="0">
                <a:solidFill>
                  <a:schemeClr val="bg1"/>
                </a:solidFill>
                <a:latin typeface="Raleway SemiBold" panose="020B0604020202020204" charset="0"/>
              </a:rPr>
              <a:t>sport </a:t>
            </a:r>
            <a:r>
              <a:rPr lang="en-US" sz="1600" dirty="0" smtClean="0">
                <a:solidFill>
                  <a:schemeClr val="bg1"/>
                </a:solidFill>
                <a:latin typeface="Raleway SemiBold" panose="020B0604020202020204" charset="0"/>
              </a:rPr>
              <a:t>activities</a:t>
            </a:r>
            <a:endParaRPr lang="et-EE" sz="1600" dirty="0" smtClean="0">
              <a:solidFill>
                <a:schemeClr val="bg1"/>
              </a:solidFill>
              <a:latin typeface="Raleway SemiBold" panose="020B0604020202020204" charset="0"/>
            </a:endParaRPr>
          </a:p>
          <a:p>
            <a:pPr>
              <a:buClr>
                <a:schemeClr val="bg1"/>
              </a:buClr>
            </a:pPr>
            <a:r>
              <a:rPr lang="et-EE" sz="1600" dirty="0">
                <a:solidFill>
                  <a:schemeClr val="bg1"/>
                </a:solidFill>
                <a:latin typeface="Raleway SemiBold" panose="020B0604020202020204" charset="0"/>
              </a:rPr>
              <a:t>Privileged </a:t>
            </a:r>
            <a:r>
              <a:rPr lang="en-US" sz="1600" dirty="0" smtClean="0">
                <a:solidFill>
                  <a:schemeClr val="bg1"/>
                </a:solidFill>
                <a:latin typeface="Raleway SemiBold" panose="020B0604020202020204" charset="0"/>
              </a:rPr>
              <a:t>access </a:t>
            </a:r>
            <a:r>
              <a:rPr lang="en-US" sz="1600" dirty="0">
                <a:solidFill>
                  <a:schemeClr val="bg1"/>
                </a:solidFill>
                <a:latin typeface="Raleway SemiBold" panose="020B0604020202020204" charset="0"/>
              </a:rPr>
              <a:t>to </a:t>
            </a:r>
            <a:r>
              <a:rPr lang="et-EE" sz="1600" dirty="0" smtClean="0">
                <a:solidFill>
                  <a:schemeClr val="bg1"/>
                </a:solidFill>
                <a:latin typeface="Raleway SemiBold" panose="020B0604020202020204" charset="0"/>
              </a:rPr>
              <a:t>our internship </a:t>
            </a:r>
            <a:r>
              <a:rPr lang="en-US" sz="1600" dirty="0" smtClean="0">
                <a:solidFill>
                  <a:schemeClr val="bg1"/>
                </a:solidFill>
                <a:latin typeface="Raleway SemiBold" panose="020B0604020202020204" charset="0"/>
              </a:rPr>
              <a:t>programs</a:t>
            </a:r>
            <a:endParaRPr lang="et-EE" sz="1600" dirty="0">
              <a:solidFill>
                <a:schemeClr val="bg1"/>
              </a:solidFill>
              <a:latin typeface="Raleway SemiBold" panose="020B0604020202020204" charset="0"/>
            </a:endParaRPr>
          </a:p>
          <a:p>
            <a:pPr>
              <a:buClr>
                <a:schemeClr val="bg1"/>
              </a:buClr>
            </a:pPr>
            <a:r>
              <a:rPr lang="et-EE" sz="1600" dirty="0" smtClean="0">
                <a:solidFill>
                  <a:schemeClr val="bg1"/>
                </a:solidFill>
                <a:latin typeface="Raleway SemiBold" panose="020B0604020202020204" charset="0"/>
              </a:rPr>
              <a:t>Possibility for best candidates to join our teams</a:t>
            </a:r>
          </a:p>
          <a:p>
            <a:pPr>
              <a:buClr>
                <a:schemeClr val="bg1"/>
              </a:buClr>
            </a:pPr>
            <a:endParaRPr lang="et-EE" dirty="0" smtClean="0">
              <a:solidFill>
                <a:schemeClr val="bg1"/>
              </a:solidFill>
            </a:endParaRPr>
          </a:p>
          <a:p>
            <a:endParaRPr lang="et-EE" dirty="0" smtClean="0"/>
          </a:p>
          <a:p>
            <a:endParaRPr lang="et-EE" dirty="0" smtClean="0"/>
          </a:p>
          <a:p>
            <a:endParaRPr lang="en-US" dirty="0"/>
          </a:p>
        </p:txBody>
      </p:sp>
      <p:sp>
        <p:nvSpPr>
          <p:cNvPr id="12" name="Google Shape;408;p44"/>
          <p:cNvSpPr txBox="1">
            <a:spLocks/>
          </p:cNvSpPr>
          <p:nvPr/>
        </p:nvSpPr>
        <p:spPr>
          <a:xfrm>
            <a:off x="4325466" y="241442"/>
            <a:ext cx="3198862" cy="45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t-EE" sz="1800" b="1" dirty="0" smtClean="0">
                <a:solidFill>
                  <a:schemeClr val="tx2"/>
                </a:solidFill>
                <a:latin typeface="Raleway SemiBold" charset="0"/>
              </a:rPr>
              <a:t>Some key benefits for you</a:t>
            </a:r>
            <a:endParaRPr lang="et-EE" sz="1800" b="1" dirty="0">
              <a:solidFill>
                <a:schemeClr val="tx2"/>
              </a:solidFill>
              <a:latin typeface="Raleway SemiBold" charset="0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72" y="232966"/>
            <a:ext cx="3855152" cy="48965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Google Shape;1014;p22"/>
          <p:cNvSpPr txBox="1">
            <a:spLocks noGrp="1"/>
          </p:cNvSpPr>
          <p:nvPr>
            <p:ph type="title" idx="4294967295"/>
          </p:nvPr>
        </p:nvSpPr>
        <p:spPr>
          <a:xfrm>
            <a:off x="284847" y="51470"/>
            <a:ext cx="3351049" cy="1013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t-EE" sz="3000" b="0" dirty="0" smtClean="0">
                <a:solidFill>
                  <a:schemeClr val="lt1"/>
                </a:solidFill>
                <a:highlight>
                  <a:schemeClr val="accent1"/>
                </a:highlight>
              </a:rPr>
              <a:t>Portfolio Project</a:t>
            </a:r>
            <a:endParaRPr sz="3000" b="0" dirty="0">
              <a:solidFill>
                <a:schemeClr val="lt1"/>
              </a:solidFill>
              <a:highlight>
                <a:schemeClr val="accent1"/>
              </a:highlight>
            </a:endParaRPr>
          </a:p>
          <a:p>
            <a:pPr lvl="0">
              <a:lnSpc>
                <a:spcPct val="115000"/>
              </a:lnSpc>
            </a:pPr>
            <a:r>
              <a:rPr lang="et-EE" sz="2000" dirty="0" smtClean="0">
                <a:solidFill>
                  <a:schemeClr val="lt1"/>
                </a:solidFill>
                <a:highlight>
                  <a:schemeClr val="accent2"/>
                </a:highlight>
              </a:rPr>
              <a:t>Join our interns community</a:t>
            </a:r>
            <a:endParaRPr sz="2000" dirty="0">
              <a:solidFill>
                <a:schemeClr val="lt1"/>
              </a:solidFill>
              <a:highlight>
                <a:schemeClr val="accent2"/>
              </a:highlight>
            </a:endParaRPr>
          </a:p>
        </p:txBody>
      </p:sp>
      <p:sp>
        <p:nvSpPr>
          <p:cNvPr id="8" name="Google Shape;408;p44"/>
          <p:cNvSpPr txBox="1">
            <a:spLocks/>
          </p:cNvSpPr>
          <p:nvPr/>
        </p:nvSpPr>
        <p:spPr>
          <a:xfrm>
            <a:off x="4211960" y="3841842"/>
            <a:ext cx="4248472" cy="67412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t-EE" sz="1800" b="1" dirty="0" smtClean="0">
                <a:solidFill>
                  <a:schemeClr val="tx2"/>
                </a:solidFill>
                <a:latin typeface="Raleway SemiBold" charset="0"/>
              </a:rPr>
              <a:t>P</a:t>
            </a:r>
            <a:r>
              <a:rPr lang="en-US" sz="1800" b="1" dirty="0" smtClean="0">
                <a:solidFill>
                  <a:schemeClr val="tx2"/>
                </a:solidFill>
                <a:latin typeface="Raleway SemiBold" charset="0"/>
              </a:rPr>
              <a:t>lease not</a:t>
            </a:r>
            <a:r>
              <a:rPr lang="et-EE" sz="1800" b="1" dirty="0" smtClean="0">
                <a:solidFill>
                  <a:schemeClr val="tx2"/>
                </a:solidFill>
                <a:latin typeface="Raleway SemiBold" charset="0"/>
              </a:rPr>
              <a:t>e</a:t>
            </a:r>
            <a:r>
              <a:rPr lang="en-US" sz="1800" b="1" dirty="0" smtClean="0">
                <a:solidFill>
                  <a:schemeClr val="tx2"/>
                </a:solidFill>
                <a:latin typeface="Raleway SemiBold" charset="0"/>
              </a:rPr>
              <a:t> that this internship program is not compensated</a:t>
            </a:r>
            <a:endParaRPr lang="et-EE" sz="1800" b="1" dirty="0">
              <a:solidFill>
                <a:schemeClr val="tx2"/>
              </a:solidFill>
              <a:latin typeface="Raleway S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0761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42875"/>
            <a:ext cx="9143999" cy="5300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Google Shape;1014;p22"/>
          <p:cNvSpPr txBox="1">
            <a:spLocks noGrp="1"/>
          </p:cNvSpPr>
          <p:nvPr>
            <p:ph type="title" idx="4294967295"/>
          </p:nvPr>
        </p:nvSpPr>
        <p:spPr>
          <a:xfrm>
            <a:off x="284847" y="51470"/>
            <a:ext cx="4431169" cy="1013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t-EE" sz="3000" b="0" dirty="0" smtClean="0">
                <a:solidFill>
                  <a:schemeClr val="lt1"/>
                </a:solidFill>
                <a:highlight>
                  <a:schemeClr val="accent1"/>
                </a:highlight>
              </a:rPr>
              <a:t>Portfolio Project</a:t>
            </a:r>
            <a:endParaRPr sz="3000" b="0" dirty="0">
              <a:solidFill>
                <a:schemeClr val="lt1"/>
              </a:solidFill>
              <a:highlight>
                <a:schemeClr val="accent1"/>
              </a:highlight>
            </a:endParaRPr>
          </a:p>
          <a:p>
            <a:pPr lvl="0">
              <a:lnSpc>
                <a:spcPct val="115000"/>
              </a:lnSpc>
            </a:pPr>
            <a:r>
              <a:rPr lang="en-US" sz="2000" dirty="0">
                <a:solidFill>
                  <a:schemeClr val="lt1"/>
                </a:solidFill>
                <a:highlight>
                  <a:schemeClr val="accent2"/>
                </a:highlight>
              </a:rPr>
              <a:t>This will be our first step together..</a:t>
            </a:r>
            <a:endParaRPr sz="2000" dirty="0">
              <a:solidFill>
                <a:schemeClr val="lt1"/>
              </a:solidFill>
              <a:highlight>
                <a:schemeClr val="accent2"/>
              </a:highlight>
            </a:endParaRPr>
          </a:p>
        </p:txBody>
      </p:sp>
      <p:sp>
        <p:nvSpPr>
          <p:cNvPr id="9" name="Google Shape;1014;p22"/>
          <p:cNvSpPr txBox="1">
            <a:spLocks noGrp="1"/>
          </p:cNvSpPr>
          <p:nvPr>
            <p:ph type="title" idx="4294967295"/>
          </p:nvPr>
        </p:nvSpPr>
        <p:spPr>
          <a:xfrm>
            <a:off x="3995936" y="4144888"/>
            <a:ext cx="4431169" cy="803126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lnSpc>
                <a:spcPct val="115000"/>
              </a:lnSpc>
            </a:pPr>
            <a:r>
              <a:rPr lang="et-EE" sz="2000" dirty="0" smtClean="0">
                <a:solidFill>
                  <a:schemeClr val="lt1"/>
                </a:solidFill>
                <a:highlight>
                  <a:schemeClr val="accent2"/>
                </a:highlight>
              </a:rPr>
              <a:t>..and we believe it will be the beginning of a very beautiful journey</a:t>
            </a:r>
            <a:endParaRPr sz="2000" dirty="0">
              <a:solidFill>
                <a:schemeClr val="lt1"/>
              </a:solidFill>
              <a:highlight>
                <a:schemeClr val="accent2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55979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2" y="-20538"/>
            <a:ext cx="5688632" cy="51170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59" name="Google Shape;2059;p34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2207" name="Google Shape;2207;p34"/>
          <p:cNvSpPr txBox="1">
            <a:spLocks noGrp="1"/>
          </p:cNvSpPr>
          <p:nvPr>
            <p:ph type="subTitle" idx="4294967295"/>
          </p:nvPr>
        </p:nvSpPr>
        <p:spPr>
          <a:xfrm>
            <a:off x="337692" y="1131590"/>
            <a:ext cx="3010172" cy="187220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buClr>
                <a:schemeClr val="dk1"/>
              </a:buClr>
              <a:buSzPts val="1100"/>
              <a:buNone/>
            </a:pPr>
            <a:r>
              <a:rPr lang="et-EE" sz="1800" dirty="0" smtClean="0">
                <a:latin typeface="Raleway SemiBold" panose="020B0604020202020204" charset="0"/>
              </a:rPr>
              <a:t>Please send an </a:t>
            </a:r>
            <a:r>
              <a:rPr lang="et-EE" sz="1800" dirty="0">
                <a:latin typeface="Raleway SemiBold" panose="020B0604020202020204" charset="0"/>
              </a:rPr>
              <a:t>email to </a:t>
            </a:r>
            <a:r>
              <a:rPr lang="et-EE" sz="1800" dirty="0" smtClean="0">
                <a:latin typeface="Raleway SemiBold" panose="020B0604020202020204" charset="0"/>
              </a:rPr>
              <a:t/>
            </a:r>
            <a:br>
              <a:rPr lang="et-EE" sz="1800" dirty="0" smtClean="0">
                <a:latin typeface="Raleway SemiBold" panose="020B0604020202020204" charset="0"/>
              </a:rPr>
            </a:br>
            <a:r>
              <a:rPr lang="et-EE" sz="1800" dirty="0" smtClean="0">
                <a:latin typeface="Raleway SemiBold" panose="020B0604020202020204" charset="0"/>
                <a:hlinkClick r:id="rId4"/>
              </a:rPr>
              <a:t>knits@kuehne-nagel.com</a:t>
            </a:r>
            <a:r>
              <a:rPr lang="et-EE" sz="1800" dirty="0" smtClean="0">
                <a:latin typeface="Raleway SemiBold" panose="020B0604020202020204" charset="0"/>
              </a:rPr>
              <a:t/>
            </a:r>
            <a:br>
              <a:rPr lang="et-EE" sz="1800" dirty="0" smtClean="0">
                <a:latin typeface="Raleway SemiBold" panose="020B0604020202020204" charset="0"/>
              </a:rPr>
            </a:br>
            <a:endParaRPr lang="et-EE" sz="1800" dirty="0">
              <a:latin typeface="Raleway SemiBold" panose="020B0604020202020204" charset="0"/>
            </a:endParaRPr>
          </a:p>
          <a:p>
            <a:pPr marL="0" lvl="0" indent="0">
              <a:buClr>
                <a:schemeClr val="dk1"/>
              </a:buClr>
              <a:buSzPts val="1100"/>
              <a:buNone/>
            </a:pPr>
            <a:r>
              <a:rPr lang="et-EE" sz="1800" dirty="0" smtClean="0">
                <a:latin typeface="Raleway SemiBold" panose="020B0604020202020204" charset="0"/>
              </a:rPr>
              <a:t>If you would like to apply please include your:</a:t>
            </a:r>
            <a:endParaRPr sz="1800" dirty="0" smtClean="0">
              <a:latin typeface="Raleway SemiBold" panose="020B0604020202020204" charset="0"/>
            </a:endParaRPr>
          </a:p>
        </p:txBody>
      </p:sp>
      <p:sp>
        <p:nvSpPr>
          <p:cNvPr id="151" name="Google Shape;1014;p22"/>
          <p:cNvSpPr txBox="1">
            <a:spLocks/>
          </p:cNvSpPr>
          <p:nvPr/>
        </p:nvSpPr>
        <p:spPr>
          <a:xfrm>
            <a:off x="284847" y="51470"/>
            <a:ext cx="5180703" cy="10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>
            <a:pPr>
              <a:lnSpc>
                <a:spcPct val="115000"/>
              </a:lnSpc>
            </a:pPr>
            <a:r>
              <a:rPr lang="en-US" sz="3000" dirty="0" smtClean="0">
                <a:solidFill>
                  <a:schemeClr val="lt1"/>
                </a:solidFill>
                <a:highlight>
                  <a:schemeClr val="accent1"/>
                </a:highlight>
              </a:rPr>
              <a:t>Portfolio Project</a:t>
            </a:r>
          </a:p>
          <a:p>
            <a:pPr>
              <a:lnSpc>
                <a:spcPct val="115000"/>
              </a:lnSpc>
            </a:pPr>
            <a:r>
              <a:rPr lang="et-EE" sz="2000" dirty="0" smtClean="0">
                <a:solidFill>
                  <a:schemeClr val="lt1"/>
                </a:solidFill>
                <a:highlight>
                  <a:schemeClr val="accent2"/>
                </a:highlight>
              </a:rPr>
              <a:t>Would you </a:t>
            </a:r>
            <a:r>
              <a:rPr lang="en-US" sz="2000" dirty="0" smtClean="0">
                <a:solidFill>
                  <a:schemeClr val="lt1"/>
                </a:solidFill>
                <a:highlight>
                  <a:schemeClr val="accent2"/>
                </a:highlight>
              </a:rPr>
              <a:t>like to know more___ </a:t>
            </a:r>
            <a:r>
              <a:rPr lang="et-EE" sz="2000" dirty="0" smtClean="0">
                <a:solidFill>
                  <a:schemeClr val="lt1"/>
                </a:solidFill>
                <a:highlight>
                  <a:schemeClr val="accent2"/>
                </a:highlight>
              </a:rPr>
              <a:t>?</a:t>
            </a:r>
            <a:endParaRPr lang="en-US" sz="2000" dirty="0">
              <a:solidFill>
                <a:schemeClr val="lt1"/>
              </a:solidFill>
              <a:highlight>
                <a:schemeClr val="accent2"/>
              </a:highlight>
            </a:endParaRPr>
          </a:p>
        </p:txBody>
      </p:sp>
      <p:sp>
        <p:nvSpPr>
          <p:cNvPr id="153" name="Google Shape;2207;p34"/>
          <p:cNvSpPr txBox="1">
            <a:spLocks/>
          </p:cNvSpPr>
          <p:nvPr/>
        </p:nvSpPr>
        <p:spPr>
          <a:xfrm>
            <a:off x="265684" y="2931790"/>
            <a:ext cx="3010172" cy="936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600" dirty="0" smtClean="0">
                <a:latin typeface="Raleway SemiBold" panose="020B0604020202020204" charset="0"/>
              </a:rPr>
              <a:t>motivation letter</a:t>
            </a:r>
          </a:p>
          <a:p>
            <a:pPr>
              <a:spcBef>
                <a:spcPts val="0"/>
              </a:spcBef>
            </a:pPr>
            <a:r>
              <a:rPr lang="en-US" sz="1600" dirty="0" smtClean="0">
                <a:latin typeface="Raleway SemiBold" panose="020B0604020202020204" charset="0"/>
              </a:rPr>
              <a:t>updated cv</a:t>
            </a:r>
          </a:p>
          <a:p>
            <a:pPr>
              <a:spcBef>
                <a:spcPts val="0"/>
              </a:spcBef>
            </a:pPr>
            <a:r>
              <a:rPr lang="en-US" sz="1600" dirty="0" err="1" smtClean="0">
                <a:latin typeface="Raleway SemiBold" panose="020B0604020202020204" charset="0"/>
              </a:rPr>
              <a:t>linkedin</a:t>
            </a:r>
            <a:r>
              <a:rPr lang="en-US" sz="1600" dirty="0" smtClean="0">
                <a:latin typeface="Raleway SemiBold" panose="020B0604020202020204" charset="0"/>
              </a:rPr>
              <a:t> profile </a:t>
            </a:r>
            <a:r>
              <a:rPr lang="en-US" sz="1600" dirty="0" err="1" smtClean="0">
                <a:latin typeface="Raleway SemiBold" panose="020B0604020202020204" charset="0"/>
              </a:rPr>
              <a:t>url</a:t>
            </a:r>
            <a:endParaRPr lang="en-US" sz="1600" dirty="0">
              <a:latin typeface="Raleway SemiBold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9177395"/>
      </p:ext>
    </p:extLst>
  </p:cSld>
  <p:clrMapOvr>
    <a:masterClrMapping/>
  </p:clrMapOvr>
</p:sld>
</file>

<file path=ppt/theme/theme1.xml><?xml version="1.0" encoding="utf-8"?>
<a:theme xmlns:a="http://schemas.openxmlformats.org/drawingml/2006/main" name="Gaoler template">
  <a:themeElements>
    <a:clrScheme name="Custom 347">
      <a:dk1>
        <a:srgbClr val="3A3F50"/>
      </a:dk1>
      <a:lt1>
        <a:srgbClr val="FFFFFF"/>
      </a:lt1>
      <a:dk2>
        <a:srgbClr val="757B89"/>
      </a:dk2>
      <a:lt2>
        <a:srgbClr val="E9EAF2"/>
      </a:lt2>
      <a:accent1>
        <a:srgbClr val="00B5DD"/>
      </a:accent1>
      <a:accent2>
        <a:srgbClr val="007BB9"/>
      </a:accent2>
      <a:accent3>
        <a:srgbClr val="8C50FF"/>
      </a:accent3>
      <a:accent4>
        <a:srgbClr val="FF4D4D"/>
      </a:accent4>
      <a:accent5>
        <a:srgbClr val="F9CB07"/>
      </a:accent5>
      <a:accent6>
        <a:srgbClr val="A6CE28"/>
      </a:accent6>
      <a:hlink>
        <a:srgbClr val="007BB9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2040</TotalTime>
  <Words>370</Words>
  <Application>Microsoft Office PowerPoint</Application>
  <PresentationFormat>On-screen Show (16:9)</PresentationFormat>
  <Paragraphs>85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Barlow Light</vt:lpstr>
      <vt:lpstr>Raleway SemiBold</vt:lpstr>
      <vt:lpstr>Arial</vt:lpstr>
      <vt:lpstr>Calibri</vt:lpstr>
      <vt:lpstr>Squada One</vt:lpstr>
      <vt:lpstr>Nunito Sans SemiBold</vt:lpstr>
      <vt:lpstr>Gaoler template</vt:lpstr>
      <vt:lpstr>PowerPoint Presentation</vt:lpstr>
      <vt:lpstr>Portfolio Project From idea to release</vt:lpstr>
      <vt:lpstr>PowerPoint Presentation</vt:lpstr>
      <vt:lpstr>PowerPoint Presentation</vt:lpstr>
      <vt:lpstr>Portfolio Project Our dedicated mentorship</vt:lpstr>
      <vt:lpstr>Portfolio Project Join our interns community</vt:lpstr>
      <vt:lpstr>Portfolio Project This will be our first step together..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ADMIN</dc:creator>
  <cp:lastModifiedBy>Fiorenza, Stefano / Kuehne + Nagel / TLL GI-TT</cp:lastModifiedBy>
  <cp:revision>166</cp:revision>
  <dcterms:modified xsi:type="dcterms:W3CDTF">2020-05-21T07:42:29Z</dcterms:modified>
</cp:coreProperties>
</file>